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58" r:id="rId2"/>
    <p:sldId id="270" r:id="rId3"/>
    <p:sldId id="271" r:id="rId4"/>
    <p:sldId id="311" r:id="rId5"/>
    <p:sldId id="299" r:id="rId6"/>
    <p:sldId id="308" r:id="rId7"/>
    <p:sldId id="296" r:id="rId8"/>
    <p:sldId id="297" r:id="rId9"/>
    <p:sldId id="298" r:id="rId10"/>
    <p:sldId id="312" r:id="rId11"/>
    <p:sldId id="315" r:id="rId12"/>
    <p:sldId id="300" r:id="rId13"/>
    <p:sldId id="305" r:id="rId14"/>
    <p:sldId id="309" r:id="rId15"/>
    <p:sldId id="302" r:id="rId16"/>
    <p:sldId id="303" r:id="rId17"/>
    <p:sldId id="304" r:id="rId18"/>
    <p:sldId id="306" r:id="rId19"/>
    <p:sldId id="307" r:id="rId20"/>
    <p:sldId id="313" r:id="rId21"/>
    <p:sldId id="314" r:id="rId22"/>
    <p:sldId id="295" r:id="rId2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66FF"/>
    <a:srgbClr val="4F81BD"/>
    <a:srgbClr val="C40000"/>
    <a:srgbClr val="C0504D"/>
    <a:srgbClr val="3399FF"/>
    <a:srgbClr val="A38FBB"/>
    <a:srgbClr val="367BCE"/>
    <a:srgbClr val="D0D8E8"/>
    <a:srgbClr val="FFC0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41164B-CD60-4588-89F8-AED1230FA5CC}" v="132" dt="2020-07-06T14:54:17.7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테마 스타일 2 - 강조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보통 스타일 4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63995" autoAdjust="0"/>
  </p:normalViewPr>
  <p:slideViewPr>
    <p:cSldViewPr>
      <p:cViewPr varScale="1">
        <p:scale>
          <a:sx n="76" d="100"/>
          <a:sy n="76" d="100"/>
        </p:scale>
        <p:origin x="108" y="8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18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270"/>
    </p:cViewPr>
  </p:sorterViewPr>
  <p:notesViewPr>
    <p:cSldViewPr>
      <p:cViewPr varScale="1">
        <p:scale>
          <a:sx n="92" d="100"/>
          <a:sy n="92" d="100"/>
        </p:scale>
        <p:origin x="373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세린 천" userId="a02d521a7e2d3d1d" providerId="LiveId" clId="{CB12EA72-4CE7-46B8-9B0D-2E4F87671312}"/>
    <pc:docChg chg="undo custSel addSld modSld">
      <pc:chgData name="세린 천" userId="a02d521a7e2d3d1d" providerId="LiveId" clId="{CB12EA72-4CE7-46B8-9B0D-2E4F87671312}" dt="2020-03-17T15:04:07.267" v="7888" actId="368"/>
      <pc:docMkLst>
        <pc:docMk/>
      </pc:docMkLst>
      <pc:sldChg chg="addSp modSp mod">
        <pc:chgData name="세린 천" userId="a02d521a7e2d3d1d" providerId="LiveId" clId="{CB12EA72-4CE7-46B8-9B0D-2E4F87671312}" dt="2020-03-16T13:10:32.591" v="53" actId="20577"/>
        <pc:sldMkLst>
          <pc:docMk/>
          <pc:sldMk cId="1914826220" sldId="258"/>
        </pc:sldMkLst>
        <pc:spChg chg="add mod">
          <ac:chgData name="세린 천" userId="a02d521a7e2d3d1d" providerId="LiveId" clId="{CB12EA72-4CE7-46B8-9B0D-2E4F87671312}" dt="2020-03-16T13:10:32.591" v="53" actId="20577"/>
          <ac:spMkLst>
            <pc:docMk/>
            <pc:sldMk cId="1914826220" sldId="258"/>
            <ac:spMk id="4" creationId="{BC96A556-63A6-4571-9852-BD78DEDF6443}"/>
          </ac:spMkLst>
        </pc:spChg>
        <pc:spChg chg="mod">
          <ac:chgData name="세린 천" userId="a02d521a7e2d3d1d" providerId="LiveId" clId="{CB12EA72-4CE7-46B8-9B0D-2E4F87671312}" dt="2020-03-16T13:10:23.470" v="41" actId="1076"/>
          <ac:spMkLst>
            <pc:docMk/>
            <pc:sldMk cId="1914826220" sldId="258"/>
            <ac:spMk id="2050" creationId="{00000000-0000-0000-0000-000000000000}"/>
          </ac:spMkLst>
        </pc:spChg>
      </pc:sldChg>
      <pc:sldChg chg="modNotes">
        <pc:chgData name="세린 천" userId="a02d521a7e2d3d1d" providerId="LiveId" clId="{CB12EA72-4CE7-46B8-9B0D-2E4F87671312}" dt="2020-03-17T15:04:07.214" v="7866" actId="368"/>
        <pc:sldMkLst>
          <pc:docMk/>
          <pc:sldMk cId="174162729" sldId="268"/>
        </pc:sldMkLst>
      </pc:sldChg>
      <pc:sldChg chg="modNotes">
        <pc:chgData name="세린 천" userId="a02d521a7e2d3d1d" providerId="LiveId" clId="{CB12EA72-4CE7-46B8-9B0D-2E4F87671312}" dt="2020-03-17T15:04:07.218" v="7868" actId="368"/>
        <pc:sldMkLst>
          <pc:docMk/>
          <pc:sldMk cId="4636908" sldId="269"/>
        </pc:sldMkLst>
      </pc:sldChg>
      <pc:sldChg chg="modSp add mod">
        <pc:chgData name="세린 천" userId="a02d521a7e2d3d1d" providerId="LiveId" clId="{CB12EA72-4CE7-46B8-9B0D-2E4F87671312}" dt="2020-03-16T13:11:01.225" v="113" actId="20577"/>
        <pc:sldMkLst>
          <pc:docMk/>
          <pc:sldMk cId="4023107418" sldId="270"/>
        </pc:sldMkLst>
        <pc:spChg chg="mod">
          <ac:chgData name="세린 천" userId="a02d521a7e2d3d1d" providerId="LiveId" clId="{CB12EA72-4CE7-46B8-9B0D-2E4F87671312}" dt="2020-03-15T03:03:50.609" v="13" actId="20577"/>
          <ac:spMkLst>
            <pc:docMk/>
            <pc:sldMk cId="4023107418" sldId="270"/>
            <ac:spMk id="2" creationId="{7B836707-76E4-40C3-A518-3281E1A08C46}"/>
          </ac:spMkLst>
        </pc:spChg>
        <pc:spChg chg="mod">
          <ac:chgData name="세린 천" userId="a02d521a7e2d3d1d" providerId="LiveId" clId="{CB12EA72-4CE7-46B8-9B0D-2E4F87671312}" dt="2020-03-16T13:11:01.225" v="113" actId="20577"/>
          <ac:spMkLst>
            <pc:docMk/>
            <pc:sldMk cId="4023107418" sldId="270"/>
            <ac:spMk id="3" creationId="{6BC3B3E8-76E0-4068-9670-718279163883}"/>
          </ac:spMkLst>
        </pc:spChg>
      </pc:sldChg>
      <pc:sldChg chg="addSp modSp add mod modAnim modNotes modNotesTx">
        <pc:chgData name="세린 천" userId="a02d521a7e2d3d1d" providerId="LiveId" clId="{CB12EA72-4CE7-46B8-9B0D-2E4F87671312}" dt="2020-03-17T15:04:07.131" v="7832" actId="368"/>
        <pc:sldMkLst>
          <pc:docMk/>
          <pc:sldMk cId="2292262385" sldId="271"/>
        </pc:sldMkLst>
        <pc:spChg chg="mod">
          <ac:chgData name="세린 천" userId="a02d521a7e2d3d1d" providerId="LiveId" clId="{CB12EA72-4CE7-46B8-9B0D-2E4F87671312}" dt="2020-03-15T03:03:58.215" v="28" actId="20577"/>
          <ac:spMkLst>
            <pc:docMk/>
            <pc:sldMk cId="2292262385" sldId="271"/>
            <ac:spMk id="2" creationId="{DA91ED79-3899-4550-99BA-93BC18FA71D5}"/>
          </ac:spMkLst>
        </pc:spChg>
        <pc:spChg chg="mod">
          <ac:chgData name="세린 천" userId="a02d521a7e2d3d1d" providerId="LiveId" clId="{CB12EA72-4CE7-46B8-9B0D-2E4F87671312}" dt="2020-03-16T13:15:40.120" v="775" actId="20577"/>
          <ac:spMkLst>
            <pc:docMk/>
            <pc:sldMk cId="2292262385" sldId="271"/>
            <ac:spMk id="3" creationId="{B72FAC1C-217D-4408-A424-4D1C767FB9C5}"/>
          </ac:spMkLst>
        </pc:spChg>
        <pc:picChg chg="add mod">
          <ac:chgData name="세린 천" userId="a02d521a7e2d3d1d" providerId="LiveId" clId="{CB12EA72-4CE7-46B8-9B0D-2E4F87671312}" dt="2020-03-15T03:04:54.585" v="32" actId="1076"/>
          <ac:picMkLst>
            <pc:docMk/>
            <pc:sldMk cId="2292262385" sldId="271"/>
            <ac:picMk id="4" creationId="{2CA7F1D9-17FF-43E2-BEB0-94238299CADA}"/>
          </ac:picMkLst>
        </pc:picChg>
        <pc:picChg chg="add mod">
          <ac:chgData name="세린 천" userId="a02d521a7e2d3d1d" providerId="LiveId" clId="{CB12EA72-4CE7-46B8-9B0D-2E4F87671312}" dt="2020-03-15T03:05:05.273" v="35" actId="14100"/>
          <ac:picMkLst>
            <pc:docMk/>
            <pc:sldMk cId="2292262385" sldId="271"/>
            <ac:picMk id="5" creationId="{CA49AEF2-75A9-444D-9D27-DE37BA8E2B39}"/>
          </ac:picMkLst>
        </pc:picChg>
      </pc:sldChg>
      <pc:sldChg chg="modSp add mod modAnim modNotes modNotesTx">
        <pc:chgData name="세린 천" userId="a02d521a7e2d3d1d" providerId="LiveId" clId="{CB12EA72-4CE7-46B8-9B0D-2E4F87671312}" dt="2020-03-17T15:04:07.145" v="7838" actId="368"/>
        <pc:sldMkLst>
          <pc:docMk/>
          <pc:sldMk cId="886889795" sldId="272"/>
        </pc:sldMkLst>
        <pc:spChg chg="mod">
          <ac:chgData name="세린 천" userId="a02d521a7e2d3d1d" providerId="LiveId" clId="{CB12EA72-4CE7-46B8-9B0D-2E4F87671312}" dt="2020-03-16T13:33:45.525" v="5330" actId="27636"/>
          <ac:spMkLst>
            <pc:docMk/>
            <pc:sldMk cId="886889795" sldId="272"/>
            <ac:spMk id="5" creationId="{EAB4251A-314B-4B23-A60A-19706D268C1D}"/>
          </ac:spMkLst>
        </pc:spChg>
      </pc:sldChg>
      <pc:sldChg chg="modSp modNotes modNotesTx">
        <pc:chgData name="세린 천" userId="a02d521a7e2d3d1d" providerId="LiveId" clId="{CB12EA72-4CE7-46B8-9B0D-2E4F87671312}" dt="2020-03-17T15:04:07.149" v="7840" actId="368"/>
        <pc:sldMkLst>
          <pc:docMk/>
          <pc:sldMk cId="3995301726" sldId="273"/>
        </pc:sldMkLst>
        <pc:spChg chg="mod">
          <ac:chgData name="세린 천" userId="a02d521a7e2d3d1d" providerId="LiveId" clId="{CB12EA72-4CE7-46B8-9B0D-2E4F87671312}" dt="2020-03-16T13:35:20.198" v="5788" actId="6549"/>
          <ac:spMkLst>
            <pc:docMk/>
            <pc:sldMk cId="3995301726" sldId="273"/>
            <ac:spMk id="3" creationId="{00000000-0000-0000-0000-000000000000}"/>
          </ac:spMkLst>
        </pc:spChg>
      </pc:sldChg>
      <pc:sldChg chg="modAnim modNotes modNotesTx">
        <pc:chgData name="세린 천" userId="a02d521a7e2d3d1d" providerId="LiveId" clId="{CB12EA72-4CE7-46B8-9B0D-2E4F87671312}" dt="2020-03-17T15:04:07.154" v="7842" actId="368"/>
        <pc:sldMkLst>
          <pc:docMk/>
          <pc:sldMk cId="984697484" sldId="274"/>
        </pc:sldMkLst>
      </pc:sldChg>
      <pc:sldChg chg="modNotes modNotesTx">
        <pc:chgData name="세린 천" userId="a02d521a7e2d3d1d" providerId="LiveId" clId="{CB12EA72-4CE7-46B8-9B0D-2E4F87671312}" dt="2020-03-17T15:04:07.159" v="7844" actId="368"/>
        <pc:sldMkLst>
          <pc:docMk/>
          <pc:sldMk cId="608605318" sldId="275"/>
        </pc:sldMkLst>
      </pc:sldChg>
      <pc:sldChg chg="modNotes">
        <pc:chgData name="세린 천" userId="a02d521a7e2d3d1d" providerId="LiveId" clId="{CB12EA72-4CE7-46B8-9B0D-2E4F87671312}" dt="2020-03-17T15:04:07.179" v="7852" actId="368"/>
        <pc:sldMkLst>
          <pc:docMk/>
          <pc:sldMk cId="3984120719" sldId="278"/>
        </pc:sldMkLst>
      </pc:sldChg>
      <pc:sldChg chg="modNotes">
        <pc:chgData name="세린 천" userId="a02d521a7e2d3d1d" providerId="LiveId" clId="{CB12EA72-4CE7-46B8-9B0D-2E4F87671312}" dt="2020-03-17T15:04:07.169" v="7848" actId="368"/>
        <pc:sldMkLst>
          <pc:docMk/>
          <pc:sldMk cId="2197566" sldId="279"/>
        </pc:sldMkLst>
      </pc:sldChg>
      <pc:sldChg chg="modNotes">
        <pc:chgData name="세린 천" userId="a02d521a7e2d3d1d" providerId="LiveId" clId="{CB12EA72-4CE7-46B8-9B0D-2E4F87671312}" dt="2020-03-17T15:04:07.203" v="7862" actId="368"/>
        <pc:sldMkLst>
          <pc:docMk/>
          <pc:sldMk cId="3630137542" sldId="280"/>
        </pc:sldMkLst>
      </pc:sldChg>
      <pc:sldChg chg="modNotes">
        <pc:chgData name="세린 천" userId="a02d521a7e2d3d1d" providerId="LiveId" clId="{CB12EA72-4CE7-46B8-9B0D-2E4F87671312}" dt="2020-03-17T15:04:07.198" v="7860" actId="368"/>
        <pc:sldMkLst>
          <pc:docMk/>
          <pc:sldMk cId="4268331433" sldId="281"/>
        </pc:sldMkLst>
      </pc:sldChg>
      <pc:sldChg chg="modNotes">
        <pc:chgData name="세린 천" userId="a02d521a7e2d3d1d" providerId="LiveId" clId="{CB12EA72-4CE7-46B8-9B0D-2E4F87671312}" dt="2020-03-17T15:04:07.208" v="7864" actId="368"/>
        <pc:sldMkLst>
          <pc:docMk/>
          <pc:sldMk cId="2299527307" sldId="282"/>
        </pc:sldMkLst>
      </pc:sldChg>
      <pc:sldChg chg="modNotes">
        <pc:chgData name="세린 천" userId="a02d521a7e2d3d1d" providerId="LiveId" clId="{CB12EA72-4CE7-46B8-9B0D-2E4F87671312}" dt="2020-03-17T15:04:07.223" v="7870" actId="368"/>
        <pc:sldMkLst>
          <pc:docMk/>
          <pc:sldMk cId="3444032992" sldId="283"/>
        </pc:sldMkLst>
      </pc:sldChg>
      <pc:sldChg chg="modNotes">
        <pc:chgData name="세린 천" userId="a02d521a7e2d3d1d" providerId="LiveId" clId="{CB12EA72-4CE7-46B8-9B0D-2E4F87671312}" dt="2020-03-17T15:04:07.242" v="7878" actId="368"/>
        <pc:sldMkLst>
          <pc:docMk/>
          <pc:sldMk cId="3905584348" sldId="285"/>
        </pc:sldMkLst>
      </pc:sldChg>
      <pc:sldChg chg="modNotes">
        <pc:chgData name="세린 천" userId="a02d521a7e2d3d1d" providerId="LiveId" clId="{CB12EA72-4CE7-46B8-9B0D-2E4F87671312}" dt="2020-03-17T15:04:07.238" v="7876" actId="368"/>
        <pc:sldMkLst>
          <pc:docMk/>
          <pc:sldMk cId="3010019528" sldId="286"/>
        </pc:sldMkLst>
      </pc:sldChg>
      <pc:sldChg chg="modNotes">
        <pc:chgData name="세린 천" userId="a02d521a7e2d3d1d" providerId="LiveId" clId="{CB12EA72-4CE7-46B8-9B0D-2E4F87671312}" dt="2020-03-17T15:04:07.174" v="7850" actId="368"/>
        <pc:sldMkLst>
          <pc:docMk/>
          <pc:sldMk cId="1767230424" sldId="287"/>
        </pc:sldMkLst>
      </pc:sldChg>
      <pc:sldChg chg="modNotes">
        <pc:chgData name="세린 천" userId="a02d521a7e2d3d1d" providerId="LiveId" clId="{CB12EA72-4CE7-46B8-9B0D-2E4F87671312}" dt="2020-03-17T15:04:07.184" v="7854" actId="368"/>
        <pc:sldMkLst>
          <pc:docMk/>
          <pc:sldMk cId="3539346016" sldId="288"/>
        </pc:sldMkLst>
      </pc:sldChg>
      <pc:sldChg chg="modSp modNotes modNotesTx">
        <pc:chgData name="세린 천" userId="a02d521a7e2d3d1d" providerId="LiveId" clId="{CB12EA72-4CE7-46B8-9B0D-2E4F87671312}" dt="2020-03-17T15:04:07.135" v="7834" actId="368"/>
        <pc:sldMkLst>
          <pc:docMk/>
          <pc:sldMk cId="3179528487" sldId="289"/>
        </pc:sldMkLst>
        <pc:spChg chg="mod">
          <ac:chgData name="세린 천" userId="a02d521a7e2d3d1d" providerId="LiveId" clId="{CB12EA72-4CE7-46B8-9B0D-2E4F87671312}" dt="2020-03-16T13:21:18.026" v="1964" actId="6549"/>
          <ac:spMkLst>
            <pc:docMk/>
            <pc:sldMk cId="3179528487" sldId="289"/>
            <ac:spMk id="3" creationId="{00000000-0000-0000-0000-000000000000}"/>
          </ac:spMkLst>
        </pc:spChg>
      </pc:sldChg>
      <pc:sldChg chg="modSp modNotes modNotesTx">
        <pc:chgData name="세린 천" userId="a02d521a7e2d3d1d" providerId="LiveId" clId="{CB12EA72-4CE7-46B8-9B0D-2E4F87671312}" dt="2020-03-17T15:04:07.140" v="7836" actId="368"/>
        <pc:sldMkLst>
          <pc:docMk/>
          <pc:sldMk cId="2239652337" sldId="290"/>
        </pc:sldMkLst>
        <pc:spChg chg="mod">
          <ac:chgData name="세린 천" userId="a02d521a7e2d3d1d" providerId="LiveId" clId="{CB12EA72-4CE7-46B8-9B0D-2E4F87671312}" dt="2020-03-16T13:26:06.731" v="3288" actId="20577"/>
          <ac:spMkLst>
            <pc:docMk/>
            <pc:sldMk cId="2239652337" sldId="290"/>
            <ac:spMk id="3" creationId="{00000000-0000-0000-0000-000000000000}"/>
          </ac:spMkLst>
        </pc:spChg>
      </pc:sldChg>
      <pc:sldChg chg="modNotes">
        <pc:chgData name="세린 천" userId="a02d521a7e2d3d1d" providerId="LiveId" clId="{CB12EA72-4CE7-46B8-9B0D-2E4F87671312}" dt="2020-03-17T15:04:07.189" v="7856" actId="368"/>
        <pc:sldMkLst>
          <pc:docMk/>
          <pc:sldMk cId="2242834689" sldId="291"/>
        </pc:sldMkLst>
      </pc:sldChg>
      <pc:sldChg chg="modNotes">
        <pc:chgData name="세린 천" userId="a02d521a7e2d3d1d" providerId="LiveId" clId="{CB12EA72-4CE7-46B8-9B0D-2E4F87671312}" dt="2020-03-17T15:04:07.194" v="7858" actId="368"/>
        <pc:sldMkLst>
          <pc:docMk/>
          <pc:sldMk cId="3001739277" sldId="292"/>
        </pc:sldMkLst>
      </pc:sldChg>
      <pc:sldChg chg="modNotes">
        <pc:chgData name="세린 천" userId="a02d521a7e2d3d1d" providerId="LiveId" clId="{CB12EA72-4CE7-46B8-9B0D-2E4F87671312}" dt="2020-03-17T15:04:07.247" v="7880" actId="368"/>
        <pc:sldMkLst>
          <pc:docMk/>
          <pc:sldMk cId="1002297175" sldId="293"/>
        </pc:sldMkLst>
      </pc:sldChg>
      <pc:sldChg chg="modNotes">
        <pc:chgData name="세린 천" userId="a02d521a7e2d3d1d" providerId="LiveId" clId="{CB12EA72-4CE7-46B8-9B0D-2E4F87671312}" dt="2020-03-17T15:04:07.262" v="7886" actId="368"/>
        <pc:sldMkLst>
          <pc:docMk/>
          <pc:sldMk cId="2937424447" sldId="294"/>
        </pc:sldMkLst>
      </pc:sldChg>
      <pc:sldChg chg="modNotes">
        <pc:chgData name="세린 천" userId="a02d521a7e2d3d1d" providerId="LiveId" clId="{CB12EA72-4CE7-46B8-9B0D-2E4F87671312}" dt="2020-03-17T15:04:07.267" v="7888" actId="368"/>
        <pc:sldMkLst>
          <pc:docMk/>
          <pc:sldMk cId="1335410065" sldId="295"/>
        </pc:sldMkLst>
      </pc:sldChg>
      <pc:sldChg chg="modNotes">
        <pc:chgData name="세린 천" userId="a02d521a7e2d3d1d" providerId="LiveId" clId="{CB12EA72-4CE7-46B8-9B0D-2E4F87671312}" dt="2020-03-17T15:04:07.234" v="7874" actId="368"/>
        <pc:sldMkLst>
          <pc:docMk/>
          <pc:sldMk cId="205110218" sldId="296"/>
        </pc:sldMkLst>
      </pc:sldChg>
      <pc:sldChg chg="modNotes">
        <pc:chgData name="세린 천" userId="a02d521a7e2d3d1d" providerId="LiveId" clId="{CB12EA72-4CE7-46B8-9B0D-2E4F87671312}" dt="2020-03-17T15:04:07.229" v="7872" actId="368"/>
        <pc:sldMkLst>
          <pc:docMk/>
          <pc:sldMk cId="2715768865" sldId="297"/>
        </pc:sldMkLst>
      </pc:sldChg>
      <pc:sldChg chg="modNotes">
        <pc:chgData name="세린 천" userId="a02d521a7e2d3d1d" providerId="LiveId" clId="{CB12EA72-4CE7-46B8-9B0D-2E4F87671312}" dt="2020-03-17T15:04:07.252" v="7882" actId="368"/>
        <pc:sldMkLst>
          <pc:docMk/>
          <pc:sldMk cId="3440748557" sldId="298"/>
        </pc:sldMkLst>
      </pc:sldChg>
      <pc:sldChg chg="modNotes">
        <pc:chgData name="세린 천" userId="a02d521a7e2d3d1d" providerId="LiveId" clId="{CB12EA72-4CE7-46B8-9B0D-2E4F87671312}" dt="2020-03-17T15:04:07.257" v="7884" actId="368"/>
        <pc:sldMkLst>
          <pc:docMk/>
          <pc:sldMk cId="1460975125" sldId="299"/>
        </pc:sldMkLst>
      </pc:sldChg>
      <pc:sldChg chg="modNotes">
        <pc:chgData name="세린 천" userId="a02d521a7e2d3d1d" providerId="LiveId" clId="{CB12EA72-4CE7-46B8-9B0D-2E4F87671312}" dt="2020-03-17T15:04:07.164" v="7846" actId="368"/>
        <pc:sldMkLst>
          <pc:docMk/>
          <pc:sldMk cId="1945249655" sldId="300"/>
        </pc:sldMkLst>
      </pc:sldChg>
    </pc:docChg>
  </pc:docChgLst>
  <pc:docChgLst>
    <pc:chgData name="세린 천" userId="a02d521a7e2d3d1d" providerId="LiveId" clId="{6A41164B-CD60-4588-89F8-AED1230FA5CC}"/>
    <pc:docChg chg="undo custSel mod addSld delSld modSld sldOrd">
      <pc:chgData name="세린 천" userId="a02d521a7e2d3d1d" providerId="LiveId" clId="{6A41164B-CD60-4588-89F8-AED1230FA5CC}" dt="2020-07-06T15:05:52.068" v="10999" actId="20577"/>
      <pc:docMkLst>
        <pc:docMk/>
      </pc:docMkLst>
      <pc:sldChg chg="modSp mod">
        <pc:chgData name="세린 천" userId="a02d521a7e2d3d1d" providerId="LiveId" clId="{6A41164B-CD60-4588-89F8-AED1230FA5CC}" dt="2020-07-05T01:43:29.051" v="357" actId="20577"/>
        <pc:sldMkLst>
          <pc:docMk/>
          <pc:sldMk cId="1914826220" sldId="258"/>
        </pc:sldMkLst>
        <pc:spChg chg="mod">
          <ac:chgData name="세린 천" userId="a02d521a7e2d3d1d" providerId="LiveId" clId="{6A41164B-CD60-4588-89F8-AED1230FA5CC}" dt="2020-07-05T01:43:12.975" v="343" actId="1035"/>
          <ac:spMkLst>
            <pc:docMk/>
            <pc:sldMk cId="1914826220" sldId="258"/>
            <ac:spMk id="4" creationId="{BC96A556-63A6-4571-9852-BD78DEDF6443}"/>
          </ac:spMkLst>
        </pc:spChg>
        <pc:spChg chg="mod">
          <ac:chgData name="세린 천" userId="a02d521a7e2d3d1d" providerId="LiveId" clId="{6A41164B-CD60-4588-89F8-AED1230FA5CC}" dt="2020-07-05T01:41:16.853" v="97" actId="14100"/>
          <ac:spMkLst>
            <pc:docMk/>
            <pc:sldMk cId="1914826220" sldId="258"/>
            <ac:spMk id="2050" creationId="{00000000-0000-0000-0000-000000000000}"/>
          </ac:spMkLst>
        </pc:spChg>
        <pc:spChg chg="mod">
          <ac:chgData name="세린 천" userId="a02d521a7e2d3d1d" providerId="LiveId" clId="{6A41164B-CD60-4588-89F8-AED1230FA5CC}" dt="2020-07-05T01:43:29.051" v="357" actId="20577"/>
          <ac:spMkLst>
            <pc:docMk/>
            <pc:sldMk cId="1914826220" sldId="258"/>
            <ac:spMk id="2051" creationId="{00000000-0000-0000-0000-000000000000}"/>
          </ac:spMkLst>
        </pc:spChg>
      </pc:sldChg>
      <pc:sldChg chg="del">
        <pc:chgData name="세린 천" userId="a02d521a7e2d3d1d" providerId="LiveId" clId="{6A41164B-CD60-4588-89F8-AED1230FA5CC}" dt="2020-07-05T01:43:35.968" v="358" actId="47"/>
        <pc:sldMkLst>
          <pc:docMk/>
          <pc:sldMk cId="174162729" sldId="268"/>
        </pc:sldMkLst>
      </pc:sldChg>
      <pc:sldChg chg="del">
        <pc:chgData name="세린 천" userId="a02d521a7e2d3d1d" providerId="LiveId" clId="{6A41164B-CD60-4588-89F8-AED1230FA5CC}" dt="2020-07-05T01:43:35.968" v="358" actId="47"/>
        <pc:sldMkLst>
          <pc:docMk/>
          <pc:sldMk cId="4636908" sldId="269"/>
        </pc:sldMkLst>
      </pc:sldChg>
      <pc:sldChg chg="modSp mod">
        <pc:chgData name="세린 천" userId="a02d521a7e2d3d1d" providerId="LiveId" clId="{6A41164B-CD60-4588-89F8-AED1230FA5CC}" dt="2020-07-05T05:58:12.578" v="2287" actId="20577"/>
        <pc:sldMkLst>
          <pc:docMk/>
          <pc:sldMk cId="4023107418" sldId="270"/>
        </pc:sldMkLst>
        <pc:spChg chg="mod">
          <ac:chgData name="세린 천" userId="a02d521a7e2d3d1d" providerId="LiveId" clId="{6A41164B-CD60-4588-89F8-AED1230FA5CC}" dt="2020-07-05T05:58:12.578" v="2287" actId="20577"/>
          <ac:spMkLst>
            <pc:docMk/>
            <pc:sldMk cId="4023107418" sldId="270"/>
            <ac:spMk id="3" creationId="{6BC3B3E8-76E0-4068-9670-718279163883}"/>
          </ac:spMkLst>
        </pc:spChg>
      </pc:sldChg>
      <pc:sldChg chg="delSp modSp mod delAnim modAnim">
        <pc:chgData name="세린 천" userId="a02d521a7e2d3d1d" providerId="LiveId" clId="{6A41164B-CD60-4588-89F8-AED1230FA5CC}" dt="2020-07-05T12:43:03.375" v="6313" actId="6549"/>
        <pc:sldMkLst>
          <pc:docMk/>
          <pc:sldMk cId="2292262385" sldId="271"/>
        </pc:sldMkLst>
        <pc:spChg chg="mod">
          <ac:chgData name="세린 천" userId="a02d521a7e2d3d1d" providerId="LiveId" clId="{6A41164B-CD60-4588-89F8-AED1230FA5CC}" dt="2020-07-05T01:45:32.924" v="378" actId="20577"/>
          <ac:spMkLst>
            <pc:docMk/>
            <pc:sldMk cId="2292262385" sldId="271"/>
            <ac:spMk id="2" creationId="{DA91ED79-3899-4550-99BA-93BC18FA71D5}"/>
          </ac:spMkLst>
        </pc:spChg>
        <pc:spChg chg="mod">
          <ac:chgData name="세린 천" userId="a02d521a7e2d3d1d" providerId="LiveId" clId="{6A41164B-CD60-4588-89F8-AED1230FA5CC}" dt="2020-07-05T12:43:03.375" v="6313" actId="6549"/>
          <ac:spMkLst>
            <pc:docMk/>
            <pc:sldMk cId="2292262385" sldId="271"/>
            <ac:spMk id="3" creationId="{B72FAC1C-217D-4408-A424-4D1C767FB9C5}"/>
          </ac:spMkLst>
        </pc:spChg>
        <pc:spChg chg="del">
          <ac:chgData name="세린 천" userId="a02d521a7e2d3d1d" providerId="LiveId" clId="{6A41164B-CD60-4588-89F8-AED1230FA5CC}" dt="2020-07-05T01:45:24.480" v="363" actId="478"/>
          <ac:spMkLst>
            <pc:docMk/>
            <pc:sldMk cId="2292262385" sldId="271"/>
            <ac:spMk id="6" creationId="{00000000-0000-0000-0000-000000000000}"/>
          </ac:spMkLst>
        </pc:spChg>
        <pc:spChg chg="del">
          <ac:chgData name="세린 천" userId="a02d521a7e2d3d1d" providerId="LiveId" clId="{6A41164B-CD60-4588-89F8-AED1230FA5CC}" dt="2020-07-05T01:45:24.480" v="363" actId="478"/>
          <ac:spMkLst>
            <pc:docMk/>
            <pc:sldMk cId="2292262385" sldId="271"/>
            <ac:spMk id="7" creationId="{00000000-0000-0000-0000-000000000000}"/>
          </ac:spMkLst>
        </pc:spChg>
        <pc:picChg chg="del">
          <ac:chgData name="세린 천" userId="a02d521a7e2d3d1d" providerId="LiveId" clId="{6A41164B-CD60-4588-89F8-AED1230FA5CC}" dt="2020-07-05T01:45:21.948" v="362" actId="478"/>
          <ac:picMkLst>
            <pc:docMk/>
            <pc:sldMk cId="2292262385" sldId="271"/>
            <ac:picMk id="4" creationId="{2CA7F1D9-17FF-43E2-BEB0-94238299CADA}"/>
          </ac:picMkLst>
        </pc:picChg>
        <pc:picChg chg="del">
          <ac:chgData name="세린 천" userId="a02d521a7e2d3d1d" providerId="LiveId" clId="{6A41164B-CD60-4588-89F8-AED1230FA5CC}" dt="2020-07-05T01:45:21.698" v="361" actId="478"/>
          <ac:picMkLst>
            <pc:docMk/>
            <pc:sldMk cId="2292262385" sldId="271"/>
            <ac:picMk id="5" creationId="{CA49AEF2-75A9-444D-9D27-DE37BA8E2B39}"/>
          </ac:picMkLst>
        </pc:picChg>
      </pc:sldChg>
      <pc:sldChg chg="del">
        <pc:chgData name="세린 천" userId="a02d521a7e2d3d1d" providerId="LiveId" clId="{6A41164B-CD60-4588-89F8-AED1230FA5CC}" dt="2020-07-05T01:43:35.968" v="358" actId="47"/>
        <pc:sldMkLst>
          <pc:docMk/>
          <pc:sldMk cId="886889795" sldId="272"/>
        </pc:sldMkLst>
      </pc:sldChg>
      <pc:sldChg chg="del">
        <pc:chgData name="세린 천" userId="a02d521a7e2d3d1d" providerId="LiveId" clId="{6A41164B-CD60-4588-89F8-AED1230FA5CC}" dt="2020-07-05T01:43:35.968" v="358" actId="47"/>
        <pc:sldMkLst>
          <pc:docMk/>
          <pc:sldMk cId="3995301726" sldId="273"/>
        </pc:sldMkLst>
      </pc:sldChg>
      <pc:sldChg chg="del">
        <pc:chgData name="세린 천" userId="a02d521a7e2d3d1d" providerId="LiveId" clId="{6A41164B-CD60-4588-89F8-AED1230FA5CC}" dt="2020-07-05T01:43:35.968" v="358" actId="47"/>
        <pc:sldMkLst>
          <pc:docMk/>
          <pc:sldMk cId="984697484" sldId="274"/>
        </pc:sldMkLst>
      </pc:sldChg>
      <pc:sldChg chg="del">
        <pc:chgData name="세린 천" userId="a02d521a7e2d3d1d" providerId="LiveId" clId="{6A41164B-CD60-4588-89F8-AED1230FA5CC}" dt="2020-07-05T01:43:35.968" v="358" actId="47"/>
        <pc:sldMkLst>
          <pc:docMk/>
          <pc:sldMk cId="608605318" sldId="275"/>
        </pc:sldMkLst>
      </pc:sldChg>
      <pc:sldChg chg="del">
        <pc:chgData name="세린 천" userId="a02d521a7e2d3d1d" providerId="LiveId" clId="{6A41164B-CD60-4588-89F8-AED1230FA5CC}" dt="2020-07-05T01:43:35.968" v="358" actId="47"/>
        <pc:sldMkLst>
          <pc:docMk/>
          <pc:sldMk cId="3984120719" sldId="278"/>
        </pc:sldMkLst>
      </pc:sldChg>
      <pc:sldChg chg="del">
        <pc:chgData name="세린 천" userId="a02d521a7e2d3d1d" providerId="LiveId" clId="{6A41164B-CD60-4588-89F8-AED1230FA5CC}" dt="2020-07-05T01:43:35.968" v="358" actId="47"/>
        <pc:sldMkLst>
          <pc:docMk/>
          <pc:sldMk cId="2197566" sldId="279"/>
        </pc:sldMkLst>
      </pc:sldChg>
      <pc:sldChg chg="del">
        <pc:chgData name="세린 천" userId="a02d521a7e2d3d1d" providerId="LiveId" clId="{6A41164B-CD60-4588-89F8-AED1230FA5CC}" dt="2020-07-05T01:43:35.968" v="358" actId="47"/>
        <pc:sldMkLst>
          <pc:docMk/>
          <pc:sldMk cId="3630137542" sldId="280"/>
        </pc:sldMkLst>
      </pc:sldChg>
      <pc:sldChg chg="del">
        <pc:chgData name="세린 천" userId="a02d521a7e2d3d1d" providerId="LiveId" clId="{6A41164B-CD60-4588-89F8-AED1230FA5CC}" dt="2020-07-05T01:43:35.968" v="358" actId="47"/>
        <pc:sldMkLst>
          <pc:docMk/>
          <pc:sldMk cId="4268331433" sldId="281"/>
        </pc:sldMkLst>
      </pc:sldChg>
      <pc:sldChg chg="del">
        <pc:chgData name="세린 천" userId="a02d521a7e2d3d1d" providerId="LiveId" clId="{6A41164B-CD60-4588-89F8-AED1230FA5CC}" dt="2020-07-05T01:43:35.968" v="358" actId="47"/>
        <pc:sldMkLst>
          <pc:docMk/>
          <pc:sldMk cId="2299527307" sldId="282"/>
        </pc:sldMkLst>
      </pc:sldChg>
      <pc:sldChg chg="del">
        <pc:chgData name="세린 천" userId="a02d521a7e2d3d1d" providerId="LiveId" clId="{6A41164B-CD60-4588-89F8-AED1230FA5CC}" dt="2020-07-05T01:43:35.968" v="358" actId="47"/>
        <pc:sldMkLst>
          <pc:docMk/>
          <pc:sldMk cId="3444032992" sldId="283"/>
        </pc:sldMkLst>
      </pc:sldChg>
      <pc:sldChg chg="del">
        <pc:chgData name="세린 천" userId="a02d521a7e2d3d1d" providerId="LiveId" clId="{6A41164B-CD60-4588-89F8-AED1230FA5CC}" dt="2020-07-05T01:43:35.968" v="358" actId="47"/>
        <pc:sldMkLst>
          <pc:docMk/>
          <pc:sldMk cId="3905584348" sldId="285"/>
        </pc:sldMkLst>
      </pc:sldChg>
      <pc:sldChg chg="del">
        <pc:chgData name="세린 천" userId="a02d521a7e2d3d1d" providerId="LiveId" clId="{6A41164B-CD60-4588-89F8-AED1230FA5CC}" dt="2020-07-05T01:43:35.968" v="358" actId="47"/>
        <pc:sldMkLst>
          <pc:docMk/>
          <pc:sldMk cId="3010019528" sldId="286"/>
        </pc:sldMkLst>
      </pc:sldChg>
      <pc:sldChg chg="del">
        <pc:chgData name="세린 천" userId="a02d521a7e2d3d1d" providerId="LiveId" clId="{6A41164B-CD60-4588-89F8-AED1230FA5CC}" dt="2020-07-05T01:43:35.968" v="358" actId="47"/>
        <pc:sldMkLst>
          <pc:docMk/>
          <pc:sldMk cId="1767230424" sldId="287"/>
        </pc:sldMkLst>
      </pc:sldChg>
      <pc:sldChg chg="del">
        <pc:chgData name="세린 천" userId="a02d521a7e2d3d1d" providerId="LiveId" clId="{6A41164B-CD60-4588-89F8-AED1230FA5CC}" dt="2020-07-05T01:43:35.968" v="358" actId="47"/>
        <pc:sldMkLst>
          <pc:docMk/>
          <pc:sldMk cId="3539346016" sldId="288"/>
        </pc:sldMkLst>
      </pc:sldChg>
      <pc:sldChg chg="del">
        <pc:chgData name="세린 천" userId="a02d521a7e2d3d1d" providerId="LiveId" clId="{6A41164B-CD60-4588-89F8-AED1230FA5CC}" dt="2020-07-05T01:43:35.968" v="358" actId="47"/>
        <pc:sldMkLst>
          <pc:docMk/>
          <pc:sldMk cId="3179528487" sldId="289"/>
        </pc:sldMkLst>
      </pc:sldChg>
      <pc:sldChg chg="del">
        <pc:chgData name="세린 천" userId="a02d521a7e2d3d1d" providerId="LiveId" clId="{6A41164B-CD60-4588-89F8-AED1230FA5CC}" dt="2020-07-05T01:43:35.968" v="358" actId="47"/>
        <pc:sldMkLst>
          <pc:docMk/>
          <pc:sldMk cId="2239652337" sldId="290"/>
        </pc:sldMkLst>
      </pc:sldChg>
      <pc:sldChg chg="del">
        <pc:chgData name="세린 천" userId="a02d521a7e2d3d1d" providerId="LiveId" clId="{6A41164B-CD60-4588-89F8-AED1230FA5CC}" dt="2020-07-05T01:43:35.968" v="358" actId="47"/>
        <pc:sldMkLst>
          <pc:docMk/>
          <pc:sldMk cId="2242834689" sldId="291"/>
        </pc:sldMkLst>
      </pc:sldChg>
      <pc:sldChg chg="del">
        <pc:chgData name="세린 천" userId="a02d521a7e2d3d1d" providerId="LiveId" clId="{6A41164B-CD60-4588-89F8-AED1230FA5CC}" dt="2020-07-05T01:43:35.968" v="358" actId="47"/>
        <pc:sldMkLst>
          <pc:docMk/>
          <pc:sldMk cId="3001739277" sldId="292"/>
        </pc:sldMkLst>
      </pc:sldChg>
      <pc:sldChg chg="del">
        <pc:chgData name="세린 천" userId="a02d521a7e2d3d1d" providerId="LiveId" clId="{6A41164B-CD60-4588-89F8-AED1230FA5CC}" dt="2020-07-05T01:43:35.968" v="358" actId="47"/>
        <pc:sldMkLst>
          <pc:docMk/>
          <pc:sldMk cId="1002297175" sldId="293"/>
        </pc:sldMkLst>
      </pc:sldChg>
      <pc:sldChg chg="del">
        <pc:chgData name="세린 천" userId="a02d521a7e2d3d1d" providerId="LiveId" clId="{6A41164B-CD60-4588-89F8-AED1230FA5CC}" dt="2020-07-05T01:43:35.968" v="358" actId="47"/>
        <pc:sldMkLst>
          <pc:docMk/>
          <pc:sldMk cId="2937424447" sldId="294"/>
        </pc:sldMkLst>
      </pc:sldChg>
      <pc:sldChg chg="modSp mod">
        <pc:chgData name="세린 천" userId="a02d521a7e2d3d1d" providerId="LiveId" clId="{6A41164B-CD60-4588-89F8-AED1230FA5CC}" dt="2020-07-05T01:43:38.819" v="360" actId="14"/>
        <pc:sldMkLst>
          <pc:docMk/>
          <pc:sldMk cId="1335410065" sldId="295"/>
        </pc:sldMkLst>
        <pc:spChg chg="mod">
          <ac:chgData name="세린 천" userId="a02d521a7e2d3d1d" providerId="LiveId" clId="{6A41164B-CD60-4588-89F8-AED1230FA5CC}" dt="2020-07-05T01:43:38.819" v="360" actId="14"/>
          <ac:spMkLst>
            <pc:docMk/>
            <pc:sldMk cId="1335410065" sldId="295"/>
            <ac:spMk id="3" creationId="{00000000-0000-0000-0000-000000000000}"/>
          </ac:spMkLst>
        </pc:spChg>
      </pc:sldChg>
      <pc:sldChg chg="del">
        <pc:chgData name="세린 천" userId="a02d521a7e2d3d1d" providerId="LiveId" clId="{6A41164B-CD60-4588-89F8-AED1230FA5CC}" dt="2020-07-05T01:43:35.968" v="358" actId="47"/>
        <pc:sldMkLst>
          <pc:docMk/>
          <pc:sldMk cId="205110218" sldId="296"/>
        </pc:sldMkLst>
      </pc:sldChg>
      <pc:sldChg chg="addSp modSp new mod ord">
        <pc:chgData name="세린 천" userId="a02d521a7e2d3d1d" providerId="LiveId" clId="{6A41164B-CD60-4588-89F8-AED1230FA5CC}" dt="2020-07-05T15:33:05.725" v="10364" actId="20577"/>
        <pc:sldMkLst>
          <pc:docMk/>
          <pc:sldMk cId="309919890" sldId="296"/>
        </pc:sldMkLst>
        <pc:spChg chg="mod">
          <ac:chgData name="세린 천" userId="a02d521a7e2d3d1d" providerId="LiveId" clId="{6A41164B-CD60-4588-89F8-AED1230FA5CC}" dt="2020-07-05T15:33:05.725" v="10364" actId="20577"/>
          <ac:spMkLst>
            <pc:docMk/>
            <pc:sldMk cId="309919890" sldId="296"/>
            <ac:spMk id="2" creationId="{8740D910-4D0B-4255-A5C9-EE063CBE6A84}"/>
          </ac:spMkLst>
        </pc:spChg>
        <pc:spChg chg="mod">
          <ac:chgData name="세린 천" userId="a02d521a7e2d3d1d" providerId="LiveId" clId="{6A41164B-CD60-4588-89F8-AED1230FA5CC}" dt="2020-07-05T06:20:06.814" v="3551" actId="6549"/>
          <ac:spMkLst>
            <pc:docMk/>
            <pc:sldMk cId="309919890" sldId="296"/>
            <ac:spMk id="3" creationId="{D7CE2FD9-A102-4AD8-BF05-7DECA3C6F165}"/>
          </ac:spMkLst>
        </pc:spChg>
        <pc:picChg chg="add mod">
          <ac:chgData name="세린 천" userId="a02d521a7e2d3d1d" providerId="LiveId" clId="{6A41164B-CD60-4588-89F8-AED1230FA5CC}" dt="2020-07-05T06:20:18.940" v="3553" actId="1076"/>
          <ac:picMkLst>
            <pc:docMk/>
            <pc:sldMk cId="309919890" sldId="296"/>
            <ac:picMk id="4" creationId="{2CFCA379-0282-40F3-B54B-2487566A286B}"/>
          </ac:picMkLst>
        </pc:picChg>
      </pc:sldChg>
      <pc:sldChg chg="del">
        <pc:chgData name="세린 천" userId="a02d521a7e2d3d1d" providerId="LiveId" clId="{6A41164B-CD60-4588-89F8-AED1230FA5CC}" dt="2020-07-05T01:43:35.968" v="358" actId="47"/>
        <pc:sldMkLst>
          <pc:docMk/>
          <pc:sldMk cId="2715768865" sldId="297"/>
        </pc:sldMkLst>
      </pc:sldChg>
      <pc:sldChg chg="addSp modSp new mod ord">
        <pc:chgData name="세린 천" userId="a02d521a7e2d3d1d" providerId="LiveId" clId="{6A41164B-CD60-4588-89F8-AED1230FA5CC}" dt="2020-07-05T15:37:11.603" v="10894"/>
        <pc:sldMkLst>
          <pc:docMk/>
          <pc:sldMk cId="3803000277" sldId="297"/>
        </pc:sldMkLst>
        <pc:spChg chg="mod">
          <ac:chgData name="세린 천" userId="a02d521a7e2d3d1d" providerId="LiveId" clId="{6A41164B-CD60-4588-89F8-AED1230FA5CC}" dt="2020-07-05T15:37:11.603" v="10894"/>
          <ac:spMkLst>
            <pc:docMk/>
            <pc:sldMk cId="3803000277" sldId="297"/>
            <ac:spMk id="2" creationId="{9C9AEB7A-B586-45A5-B941-CE3E626B1931}"/>
          </ac:spMkLst>
        </pc:spChg>
        <pc:picChg chg="add mod">
          <ac:chgData name="세린 천" userId="a02d521a7e2d3d1d" providerId="LiveId" clId="{6A41164B-CD60-4588-89F8-AED1230FA5CC}" dt="2020-07-05T01:55:55.648" v="445" actId="1076"/>
          <ac:picMkLst>
            <pc:docMk/>
            <pc:sldMk cId="3803000277" sldId="297"/>
            <ac:picMk id="4" creationId="{E97A16E2-4655-49BA-A431-AA92A547ADAC}"/>
          </ac:picMkLst>
        </pc:picChg>
        <pc:picChg chg="add mod">
          <ac:chgData name="세린 천" userId="a02d521a7e2d3d1d" providerId="LiveId" clId="{6A41164B-CD60-4588-89F8-AED1230FA5CC}" dt="2020-07-05T01:55:54.227" v="444" actId="1076"/>
          <ac:picMkLst>
            <pc:docMk/>
            <pc:sldMk cId="3803000277" sldId="297"/>
            <ac:picMk id="5" creationId="{3FC47147-0E8F-47FD-8C6D-7086E85304FC}"/>
          </ac:picMkLst>
        </pc:picChg>
        <pc:picChg chg="add mod">
          <ac:chgData name="세린 천" userId="a02d521a7e2d3d1d" providerId="LiveId" clId="{6A41164B-CD60-4588-89F8-AED1230FA5CC}" dt="2020-07-05T01:55:51.840" v="443" actId="1076"/>
          <ac:picMkLst>
            <pc:docMk/>
            <pc:sldMk cId="3803000277" sldId="297"/>
            <ac:picMk id="6" creationId="{354E0677-6C46-43BA-A69E-F067FD1B6508}"/>
          </ac:picMkLst>
        </pc:picChg>
      </pc:sldChg>
      <pc:sldChg chg="del">
        <pc:chgData name="세린 천" userId="a02d521a7e2d3d1d" providerId="LiveId" clId="{6A41164B-CD60-4588-89F8-AED1230FA5CC}" dt="2020-07-05T01:43:35.968" v="358" actId="47"/>
        <pc:sldMkLst>
          <pc:docMk/>
          <pc:sldMk cId="3440748557" sldId="298"/>
        </pc:sldMkLst>
      </pc:sldChg>
      <pc:sldChg chg="addSp delSp modSp new mod modClrScheme chgLayout">
        <pc:chgData name="세린 천" userId="a02d521a7e2d3d1d" providerId="LiveId" clId="{6A41164B-CD60-4588-89F8-AED1230FA5CC}" dt="2020-07-05T15:41:10.941" v="10912" actId="1076"/>
        <pc:sldMkLst>
          <pc:docMk/>
          <pc:sldMk cId="4010382108" sldId="298"/>
        </pc:sldMkLst>
        <pc:spChg chg="add del mod">
          <ac:chgData name="세린 천" userId="a02d521a7e2d3d1d" providerId="LiveId" clId="{6A41164B-CD60-4588-89F8-AED1230FA5CC}" dt="2020-07-05T15:37:04.532" v="10893" actId="20577"/>
          <ac:spMkLst>
            <pc:docMk/>
            <pc:sldMk cId="4010382108" sldId="298"/>
            <ac:spMk id="2" creationId="{89CD7ADB-668F-4EB2-8F18-2447D193AA4E}"/>
          </ac:spMkLst>
        </pc:spChg>
        <pc:spChg chg="add del mod">
          <ac:chgData name="세린 천" userId="a02d521a7e2d3d1d" providerId="LiveId" clId="{6A41164B-CD60-4588-89F8-AED1230FA5CC}" dt="2020-07-05T15:41:02.605" v="10906" actId="21"/>
          <ac:spMkLst>
            <pc:docMk/>
            <pc:sldMk cId="4010382108" sldId="298"/>
            <ac:spMk id="3" creationId="{7B90D9D6-0427-4C84-A970-C8788114F14D}"/>
          </ac:spMkLst>
        </pc:spChg>
        <pc:picChg chg="add mod">
          <ac:chgData name="세린 천" userId="a02d521a7e2d3d1d" providerId="LiveId" clId="{6A41164B-CD60-4588-89F8-AED1230FA5CC}" dt="2020-07-05T15:41:10.941" v="10912" actId="1076"/>
          <ac:picMkLst>
            <pc:docMk/>
            <pc:sldMk cId="4010382108" sldId="298"/>
            <ac:picMk id="4" creationId="{64112093-3197-45E3-A686-E42543DFE24A}"/>
          </ac:picMkLst>
        </pc:picChg>
      </pc:sldChg>
      <pc:sldChg chg="addSp delSp modSp new mod ord">
        <pc:chgData name="세린 천" userId="a02d521a7e2d3d1d" providerId="LiveId" clId="{6A41164B-CD60-4588-89F8-AED1230FA5CC}" dt="2020-07-05T12:32:22.507" v="6205"/>
        <pc:sldMkLst>
          <pc:docMk/>
          <pc:sldMk cId="412106590" sldId="299"/>
        </pc:sldMkLst>
        <pc:spChg chg="mod">
          <ac:chgData name="세린 천" userId="a02d521a7e2d3d1d" providerId="LiveId" clId="{6A41164B-CD60-4588-89F8-AED1230FA5CC}" dt="2020-07-05T06:14:07.568" v="3115" actId="20577"/>
          <ac:spMkLst>
            <pc:docMk/>
            <pc:sldMk cId="412106590" sldId="299"/>
            <ac:spMk id="2" creationId="{753B528B-1246-48E8-9695-47ED0FB474A4}"/>
          </ac:spMkLst>
        </pc:spChg>
        <pc:spChg chg="mod">
          <ac:chgData name="세린 천" userId="a02d521a7e2d3d1d" providerId="LiveId" clId="{6A41164B-CD60-4588-89F8-AED1230FA5CC}" dt="2020-07-05T06:15:06.779" v="3139" actId="20577"/>
          <ac:spMkLst>
            <pc:docMk/>
            <pc:sldMk cId="412106590" sldId="299"/>
            <ac:spMk id="3" creationId="{C97BC12D-6980-4978-BF95-E9DC6F5D8289}"/>
          </ac:spMkLst>
        </pc:spChg>
        <pc:picChg chg="add mod">
          <ac:chgData name="세린 천" userId="a02d521a7e2d3d1d" providerId="LiveId" clId="{6A41164B-CD60-4588-89F8-AED1230FA5CC}" dt="2020-07-05T06:11:33.160" v="3030" actId="1076"/>
          <ac:picMkLst>
            <pc:docMk/>
            <pc:sldMk cId="412106590" sldId="299"/>
            <ac:picMk id="4" creationId="{4C59687F-F513-453D-BA9F-FDEDA70CCF5C}"/>
          </ac:picMkLst>
        </pc:picChg>
        <pc:picChg chg="add mod">
          <ac:chgData name="세린 천" userId="a02d521a7e2d3d1d" providerId="LiveId" clId="{6A41164B-CD60-4588-89F8-AED1230FA5CC}" dt="2020-07-05T06:11:33.160" v="3030" actId="1076"/>
          <ac:picMkLst>
            <pc:docMk/>
            <pc:sldMk cId="412106590" sldId="299"/>
            <ac:picMk id="5" creationId="{C9CF5B2A-4D17-43AA-BC3F-C32B62E6D054}"/>
          </ac:picMkLst>
        </pc:picChg>
        <pc:picChg chg="add mod">
          <ac:chgData name="세린 천" userId="a02d521a7e2d3d1d" providerId="LiveId" clId="{6A41164B-CD60-4588-89F8-AED1230FA5CC}" dt="2020-07-05T06:11:33.160" v="3030" actId="1076"/>
          <ac:picMkLst>
            <pc:docMk/>
            <pc:sldMk cId="412106590" sldId="299"/>
            <ac:picMk id="6" creationId="{3B2C419C-6231-4D5B-8032-4D976FBF1574}"/>
          </ac:picMkLst>
        </pc:picChg>
        <pc:picChg chg="add del mod">
          <ac:chgData name="세린 천" userId="a02d521a7e2d3d1d" providerId="LiveId" clId="{6A41164B-CD60-4588-89F8-AED1230FA5CC}" dt="2020-07-05T06:02:33.483" v="2511" actId="478"/>
          <ac:picMkLst>
            <pc:docMk/>
            <pc:sldMk cId="412106590" sldId="299"/>
            <ac:picMk id="7" creationId="{A3089D9D-1D0E-458E-8FE5-6D1AB1532EFC}"/>
          </ac:picMkLst>
        </pc:picChg>
      </pc:sldChg>
      <pc:sldChg chg="del">
        <pc:chgData name="세린 천" userId="a02d521a7e2d3d1d" providerId="LiveId" clId="{6A41164B-CD60-4588-89F8-AED1230FA5CC}" dt="2020-07-05T01:43:35.968" v="358" actId="47"/>
        <pc:sldMkLst>
          <pc:docMk/>
          <pc:sldMk cId="1460975125" sldId="299"/>
        </pc:sldMkLst>
      </pc:sldChg>
      <pc:sldChg chg="addSp delSp modSp new mod">
        <pc:chgData name="세린 천" userId="a02d521a7e2d3d1d" providerId="LiveId" clId="{6A41164B-CD60-4588-89F8-AED1230FA5CC}" dt="2020-07-05T10:06:38.809" v="5758" actId="20577"/>
        <pc:sldMkLst>
          <pc:docMk/>
          <pc:sldMk cId="510261572" sldId="300"/>
        </pc:sldMkLst>
        <pc:spChg chg="mod">
          <ac:chgData name="세린 천" userId="a02d521a7e2d3d1d" providerId="LiveId" clId="{6A41164B-CD60-4588-89F8-AED1230FA5CC}" dt="2020-07-05T02:03:05.810" v="523" actId="20577"/>
          <ac:spMkLst>
            <pc:docMk/>
            <pc:sldMk cId="510261572" sldId="300"/>
            <ac:spMk id="2" creationId="{1DC9B127-C96E-4DD4-8A33-12D294042E86}"/>
          </ac:spMkLst>
        </pc:spChg>
        <pc:spChg chg="mod">
          <ac:chgData name="세린 천" userId="a02d521a7e2d3d1d" providerId="LiveId" clId="{6A41164B-CD60-4588-89F8-AED1230FA5CC}" dt="2020-07-05T10:06:38.809" v="5758" actId="20577"/>
          <ac:spMkLst>
            <pc:docMk/>
            <pc:sldMk cId="510261572" sldId="300"/>
            <ac:spMk id="3" creationId="{A2531E7D-6278-43D1-982F-E78C2C9C4984}"/>
          </ac:spMkLst>
        </pc:spChg>
        <pc:picChg chg="add del">
          <ac:chgData name="세린 천" userId="a02d521a7e2d3d1d" providerId="LiveId" clId="{6A41164B-CD60-4588-89F8-AED1230FA5CC}" dt="2020-07-05T05:18:00.806" v="788" actId="21"/>
          <ac:picMkLst>
            <pc:docMk/>
            <pc:sldMk cId="510261572" sldId="300"/>
            <ac:picMk id="4" creationId="{2D5BF14A-3F24-40E5-95D2-BF9D957B9752}"/>
          </ac:picMkLst>
        </pc:picChg>
      </pc:sldChg>
      <pc:sldChg chg="del">
        <pc:chgData name="세린 천" userId="a02d521a7e2d3d1d" providerId="LiveId" clId="{6A41164B-CD60-4588-89F8-AED1230FA5CC}" dt="2020-07-05T01:43:35.968" v="358" actId="47"/>
        <pc:sldMkLst>
          <pc:docMk/>
          <pc:sldMk cId="1945249655" sldId="300"/>
        </pc:sldMkLst>
      </pc:sldChg>
      <pc:sldChg chg="addSp delSp modSp new mod">
        <pc:chgData name="세린 천" userId="a02d521a7e2d3d1d" providerId="LiveId" clId="{6A41164B-CD60-4588-89F8-AED1230FA5CC}" dt="2020-07-05T05:39:44.677" v="2266" actId="1076"/>
        <pc:sldMkLst>
          <pc:docMk/>
          <pc:sldMk cId="701687567" sldId="301"/>
        </pc:sldMkLst>
        <pc:spChg chg="mod">
          <ac:chgData name="세린 천" userId="a02d521a7e2d3d1d" providerId="LiveId" clId="{6A41164B-CD60-4588-89F8-AED1230FA5CC}" dt="2020-07-05T05:14:03.496" v="547" actId="20577"/>
          <ac:spMkLst>
            <pc:docMk/>
            <pc:sldMk cId="701687567" sldId="301"/>
            <ac:spMk id="2" creationId="{5C8EF75E-9BAD-48A2-B765-3EB9A67168DC}"/>
          </ac:spMkLst>
        </pc:spChg>
        <pc:spChg chg="mod">
          <ac:chgData name="세린 천" userId="a02d521a7e2d3d1d" providerId="LiveId" clId="{6A41164B-CD60-4588-89F8-AED1230FA5CC}" dt="2020-07-05T05:37:36.138" v="2257" actId="20577"/>
          <ac:spMkLst>
            <pc:docMk/>
            <pc:sldMk cId="701687567" sldId="301"/>
            <ac:spMk id="3" creationId="{E858CD1C-8DC4-40FE-9E10-4A15B0143F93}"/>
          </ac:spMkLst>
        </pc:spChg>
        <pc:spChg chg="add del">
          <ac:chgData name="세린 천" userId="a02d521a7e2d3d1d" providerId="LiveId" clId="{6A41164B-CD60-4588-89F8-AED1230FA5CC}" dt="2020-07-05T05:39:00.350" v="2259" actId="22"/>
          <ac:spMkLst>
            <pc:docMk/>
            <pc:sldMk cId="701687567" sldId="301"/>
            <ac:spMk id="5" creationId="{3168BDCD-A8EA-4F7D-855D-A5EA8EE81D06}"/>
          </ac:spMkLst>
        </pc:spChg>
        <pc:picChg chg="add mod">
          <ac:chgData name="세린 천" userId="a02d521a7e2d3d1d" providerId="LiveId" clId="{6A41164B-CD60-4588-89F8-AED1230FA5CC}" dt="2020-07-05T05:39:44.677" v="2266" actId="1076"/>
          <ac:picMkLst>
            <pc:docMk/>
            <pc:sldMk cId="701687567" sldId="301"/>
            <ac:picMk id="6" creationId="{3F20C96A-80EA-4082-A6C2-4C4F2944A6AD}"/>
          </ac:picMkLst>
        </pc:picChg>
      </pc:sldChg>
      <pc:sldChg chg="addSp delSp modSp new mod">
        <pc:chgData name="세린 천" userId="a02d521a7e2d3d1d" providerId="LiveId" clId="{6A41164B-CD60-4588-89F8-AED1230FA5CC}" dt="2020-07-05T13:25:55.643" v="8285" actId="1076"/>
        <pc:sldMkLst>
          <pc:docMk/>
          <pc:sldMk cId="2203140199" sldId="302"/>
        </pc:sldMkLst>
        <pc:spChg chg="mod">
          <ac:chgData name="세린 천" userId="a02d521a7e2d3d1d" providerId="LiveId" clId="{6A41164B-CD60-4588-89F8-AED1230FA5CC}" dt="2020-07-05T05:14:12.681" v="565" actId="20577"/>
          <ac:spMkLst>
            <pc:docMk/>
            <pc:sldMk cId="2203140199" sldId="302"/>
            <ac:spMk id="2" creationId="{D8712834-3B78-4987-9439-3093D978B356}"/>
          </ac:spMkLst>
        </pc:spChg>
        <pc:spChg chg="mod">
          <ac:chgData name="세린 천" userId="a02d521a7e2d3d1d" providerId="LiveId" clId="{6A41164B-CD60-4588-89F8-AED1230FA5CC}" dt="2020-07-05T10:13:38.624" v="6007" actId="1076"/>
          <ac:spMkLst>
            <pc:docMk/>
            <pc:sldMk cId="2203140199" sldId="302"/>
            <ac:spMk id="3" creationId="{C40772F6-19B4-4B1D-926E-0C726BA7A319}"/>
          </ac:spMkLst>
        </pc:spChg>
        <pc:spChg chg="add mod">
          <ac:chgData name="세린 천" userId="a02d521a7e2d3d1d" providerId="LiveId" clId="{6A41164B-CD60-4588-89F8-AED1230FA5CC}" dt="2020-07-05T10:15:22.668" v="6138" actId="1076"/>
          <ac:spMkLst>
            <pc:docMk/>
            <pc:sldMk cId="2203140199" sldId="302"/>
            <ac:spMk id="5" creationId="{D3AD225B-A5C2-41D8-BE63-24D57D4CB949}"/>
          </ac:spMkLst>
        </pc:spChg>
        <pc:spChg chg="add mod">
          <ac:chgData name="세린 천" userId="a02d521a7e2d3d1d" providerId="LiveId" clId="{6A41164B-CD60-4588-89F8-AED1230FA5CC}" dt="2020-07-05T10:15:17.763" v="6137" actId="1035"/>
          <ac:spMkLst>
            <pc:docMk/>
            <pc:sldMk cId="2203140199" sldId="302"/>
            <ac:spMk id="6" creationId="{435AF8DB-36E9-4DEB-B51A-E93A3F4FED92}"/>
          </ac:spMkLst>
        </pc:spChg>
        <pc:spChg chg="add mod">
          <ac:chgData name="세린 천" userId="a02d521a7e2d3d1d" providerId="LiveId" clId="{6A41164B-CD60-4588-89F8-AED1230FA5CC}" dt="2020-07-05T10:27:42.198" v="6150" actId="1076"/>
          <ac:spMkLst>
            <pc:docMk/>
            <pc:sldMk cId="2203140199" sldId="302"/>
            <ac:spMk id="12" creationId="{3EC23814-6637-4FBC-9890-118A836FF45F}"/>
          </ac:spMkLst>
        </pc:spChg>
        <pc:spChg chg="add mod">
          <ac:chgData name="세린 천" userId="a02d521a7e2d3d1d" providerId="LiveId" clId="{6A41164B-CD60-4588-89F8-AED1230FA5CC}" dt="2020-07-05T10:15:29.114" v="6141" actId="1076"/>
          <ac:spMkLst>
            <pc:docMk/>
            <pc:sldMk cId="2203140199" sldId="302"/>
            <ac:spMk id="14" creationId="{DC404F9F-00B2-4FE7-9399-EE407E1234A5}"/>
          </ac:spMkLst>
        </pc:spChg>
        <pc:spChg chg="add mod">
          <ac:chgData name="세린 천" userId="a02d521a7e2d3d1d" providerId="LiveId" clId="{6A41164B-CD60-4588-89F8-AED1230FA5CC}" dt="2020-07-05T13:25:23.602" v="8268" actId="20577"/>
          <ac:spMkLst>
            <pc:docMk/>
            <pc:sldMk cId="2203140199" sldId="302"/>
            <ac:spMk id="29" creationId="{E7CFFCE0-384D-4BD7-8A7F-8084706C7609}"/>
          </ac:spMkLst>
        </pc:spChg>
        <pc:spChg chg="add mod">
          <ac:chgData name="세린 천" userId="a02d521a7e2d3d1d" providerId="LiveId" clId="{6A41164B-CD60-4588-89F8-AED1230FA5CC}" dt="2020-07-05T13:25:55.643" v="8285" actId="1076"/>
          <ac:spMkLst>
            <pc:docMk/>
            <pc:sldMk cId="2203140199" sldId="302"/>
            <ac:spMk id="30" creationId="{118F6CFB-7C99-46EC-9BD5-BAF6E271019C}"/>
          </ac:spMkLst>
        </pc:spChg>
        <pc:picChg chg="add del mod">
          <ac:chgData name="세린 천" userId="a02d521a7e2d3d1d" providerId="LiveId" clId="{6A41164B-CD60-4588-89F8-AED1230FA5CC}" dt="2020-07-05T10:12:06.369" v="5981" actId="478"/>
          <ac:picMkLst>
            <pc:docMk/>
            <pc:sldMk cId="2203140199" sldId="302"/>
            <ac:picMk id="4" creationId="{E5F96927-E337-4314-9F26-D0724A90B592}"/>
          </ac:picMkLst>
        </pc:picChg>
        <pc:picChg chg="add mod">
          <ac:chgData name="세린 천" userId="a02d521a7e2d3d1d" providerId="LiveId" clId="{6A41164B-CD60-4588-89F8-AED1230FA5CC}" dt="2020-07-05T10:15:17.763" v="6137" actId="1035"/>
          <ac:picMkLst>
            <pc:docMk/>
            <pc:sldMk cId="2203140199" sldId="302"/>
            <ac:picMk id="7" creationId="{CFEFB7D4-D0B8-4DC9-9689-91921FECA806}"/>
          </ac:picMkLst>
        </pc:picChg>
        <pc:picChg chg="add mod">
          <ac:chgData name="세린 천" userId="a02d521a7e2d3d1d" providerId="LiveId" clId="{6A41164B-CD60-4588-89F8-AED1230FA5CC}" dt="2020-07-05T10:15:22.668" v="6138" actId="1076"/>
          <ac:picMkLst>
            <pc:docMk/>
            <pc:sldMk cId="2203140199" sldId="302"/>
            <ac:picMk id="8" creationId="{4D540E75-E9C7-4A1B-B905-1EB2A20D9044}"/>
          </ac:picMkLst>
        </pc:picChg>
        <pc:picChg chg="add mod">
          <ac:chgData name="세린 천" userId="a02d521a7e2d3d1d" providerId="LiveId" clId="{6A41164B-CD60-4588-89F8-AED1230FA5CC}" dt="2020-07-05T10:15:30.635" v="6142" actId="1076"/>
          <ac:picMkLst>
            <pc:docMk/>
            <pc:sldMk cId="2203140199" sldId="302"/>
            <ac:picMk id="13" creationId="{66D4A746-240C-41BC-978A-AEA432E8D825}"/>
          </ac:picMkLst>
        </pc:picChg>
        <pc:picChg chg="add mod">
          <ac:chgData name="세린 천" userId="a02d521a7e2d3d1d" providerId="LiveId" clId="{6A41164B-CD60-4588-89F8-AED1230FA5CC}" dt="2020-07-05T10:28:17.293" v="6154" actId="1076"/>
          <ac:picMkLst>
            <pc:docMk/>
            <pc:sldMk cId="2203140199" sldId="302"/>
            <ac:picMk id="1026" creationId="{C4126E0B-6B91-4F1D-A723-754291BAB1DE}"/>
          </ac:picMkLst>
        </pc:picChg>
        <pc:cxnChg chg="add mod">
          <ac:chgData name="세린 천" userId="a02d521a7e2d3d1d" providerId="LiveId" clId="{6A41164B-CD60-4588-89F8-AED1230FA5CC}" dt="2020-07-05T10:13:35.108" v="6004" actId="13822"/>
          <ac:cxnSpMkLst>
            <pc:docMk/>
            <pc:sldMk cId="2203140199" sldId="302"/>
            <ac:cxnSpMk id="10" creationId="{FB897C63-D215-424C-A444-54AD3F851167}"/>
          </ac:cxnSpMkLst>
        </pc:cxnChg>
        <pc:cxnChg chg="add del mod">
          <ac:chgData name="세린 천" userId="a02d521a7e2d3d1d" providerId="LiveId" clId="{6A41164B-CD60-4588-89F8-AED1230FA5CC}" dt="2020-07-05T10:28:26.716" v="6156" actId="478"/>
          <ac:cxnSpMkLst>
            <pc:docMk/>
            <pc:sldMk cId="2203140199" sldId="302"/>
            <ac:cxnSpMk id="11" creationId="{A989F174-DCE4-45C6-A0F0-B70E1F216125}"/>
          </ac:cxnSpMkLst>
        </pc:cxnChg>
        <pc:cxnChg chg="add del mod">
          <ac:chgData name="세린 천" userId="a02d521a7e2d3d1d" providerId="LiveId" clId="{6A41164B-CD60-4588-89F8-AED1230FA5CC}" dt="2020-07-05T10:28:24.862" v="6155" actId="478"/>
          <ac:cxnSpMkLst>
            <pc:docMk/>
            <pc:sldMk cId="2203140199" sldId="302"/>
            <ac:cxnSpMk id="15" creationId="{3A08252B-8A3D-4A5F-A9E4-A9DD1C2E423A}"/>
          </ac:cxnSpMkLst>
        </pc:cxnChg>
        <pc:cxnChg chg="add del mod">
          <ac:chgData name="세린 천" userId="a02d521a7e2d3d1d" providerId="LiveId" clId="{6A41164B-CD60-4588-89F8-AED1230FA5CC}" dt="2020-07-05T10:15:43.222" v="6148" actId="478"/>
          <ac:cxnSpMkLst>
            <pc:docMk/>
            <pc:sldMk cId="2203140199" sldId="302"/>
            <ac:cxnSpMk id="16" creationId="{46CE74EB-341D-4BA0-B004-7AF65FD0F2EC}"/>
          </ac:cxnSpMkLst>
        </pc:cxnChg>
        <pc:cxnChg chg="add del mod">
          <ac:chgData name="세린 천" userId="a02d521a7e2d3d1d" providerId="LiveId" clId="{6A41164B-CD60-4588-89F8-AED1230FA5CC}" dt="2020-07-05T10:15:36.167" v="6145" actId="478"/>
          <ac:cxnSpMkLst>
            <pc:docMk/>
            <pc:sldMk cId="2203140199" sldId="302"/>
            <ac:cxnSpMk id="17" creationId="{2A4C3D61-FCF8-43A0-BD07-80D3398C2081}"/>
          </ac:cxnSpMkLst>
        </pc:cxnChg>
        <pc:cxnChg chg="add mod">
          <ac:chgData name="세린 천" userId="a02d521a7e2d3d1d" providerId="LiveId" clId="{6A41164B-CD60-4588-89F8-AED1230FA5CC}" dt="2020-07-05T10:29:00.842" v="6166" actId="13822"/>
          <ac:cxnSpMkLst>
            <pc:docMk/>
            <pc:sldMk cId="2203140199" sldId="302"/>
            <ac:cxnSpMk id="20" creationId="{AEAE7365-ECE9-492E-AA6D-1AB5A97FA5AF}"/>
          </ac:cxnSpMkLst>
        </pc:cxnChg>
        <pc:cxnChg chg="add mod">
          <ac:chgData name="세린 천" userId="a02d521a7e2d3d1d" providerId="LiveId" clId="{6A41164B-CD60-4588-89F8-AED1230FA5CC}" dt="2020-07-05T10:29:00.842" v="6166" actId="13822"/>
          <ac:cxnSpMkLst>
            <pc:docMk/>
            <pc:sldMk cId="2203140199" sldId="302"/>
            <ac:cxnSpMk id="24" creationId="{93B42091-D69D-4058-AE86-BAA3CB864D04}"/>
          </ac:cxnSpMkLst>
        </pc:cxnChg>
        <pc:cxnChg chg="add mod">
          <ac:chgData name="세린 천" userId="a02d521a7e2d3d1d" providerId="LiveId" clId="{6A41164B-CD60-4588-89F8-AED1230FA5CC}" dt="2020-07-05T13:25:55.643" v="8285" actId="1076"/>
          <ac:cxnSpMkLst>
            <pc:docMk/>
            <pc:sldMk cId="2203140199" sldId="302"/>
            <ac:cxnSpMk id="31" creationId="{305152A2-2CF7-4D64-93D9-D9DFE487CE35}"/>
          </ac:cxnSpMkLst>
        </pc:cxnChg>
      </pc:sldChg>
      <pc:sldChg chg="addSp modSp new mod">
        <pc:chgData name="세린 천" userId="a02d521a7e2d3d1d" providerId="LiveId" clId="{6A41164B-CD60-4588-89F8-AED1230FA5CC}" dt="2020-07-05T10:06:59.387" v="5784" actId="20577"/>
        <pc:sldMkLst>
          <pc:docMk/>
          <pc:sldMk cId="4031856492" sldId="303"/>
        </pc:sldMkLst>
        <pc:spChg chg="mod">
          <ac:chgData name="세린 천" userId="a02d521a7e2d3d1d" providerId="LiveId" clId="{6A41164B-CD60-4588-89F8-AED1230FA5CC}" dt="2020-07-05T05:14:30.365" v="610" actId="20577"/>
          <ac:spMkLst>
            <pc:docMk/>
            <pc:sldMk cId="4031856492" sldId="303"/>
            <ac:spMk id="2" creationId="{2DB1F1C1-1229-4A42-9C3F-1F2518CE0907}"/>
          </ac:spMkLst>
        </pc:spChg>
        <pc:spChg chg="mod">
          <ac:chgData name="세린 천" userId="a02d521a7e2d3d1d" providerId="LiveId" clId="{6A41164B-CD60-4588-89F8-AED1230FA5CC}" dt="2020-07-05T10:06:59.387" v="5784" actId="20577"/>
          <ac:spMkLst>
            <pc:docMk/>
            <pc:sldMk cId="4031856492" sldId="303"/>
            <ac:spMk id="3" creationId="{2D6B9FFB-FD78-4191-953C-3341DC6BEF2D}"/>
          </ac:spMkLst>
        </pc:spChg>
        <pc:spChg chg="add mod">
          <ac:chgData name="세린 천" userId="a02d521a7e2d3d1d" providerId="LiveId" clId="{6A41164B-CD60-4588-89F8-AED1230FA5CC}" dt="2020-07-05T10:04:44.383" v="5721" actId="207"/>
          <ac:spMkLst>
            <pc:docMk/>
            <pc:sldMk cId="4031856492" sldId="303"/>
            <ac:spMk id="11" creationId="{E346ECC4-6B6A-4906-BAD9-7E9ADAAA48C9}"/>
          </ac:spMkLst>
        </pc:spChg>
        <pc:picChg chg="add mod">
          <ac:chgData name="세린 천" userId="a02d521a7e2d3d1d" providerId="LiveId" clId="{6A41164B-CD60-4588-89F8-AED1230FA5CC}" dt="2020-07-05T10:04:05.128" v="5701" actId="14100"/>
          <ac:picMkLst>
            <pc:docMk/>
            <pc:sldMk cId="4031856492" sldId="303"/>
            <ac:picMk id="4" creationId="{12B05DEB-930E-4991-BD91-8963F253276F}"/>
          </ac:picMkLst>
        </pc:picChg>
        <pc:cxnChg chg="add mod">
          <ac:chgData name="세린 천" userId="a02d521a7e2d3d1d" providerId="LiveId" clId="{6A41164B-CD60-4588-89F8-AED1230FA5CC}" dt="2020-07-05T10:05:02.206" v="5724" actId="13822"/>
          <ac:cxnSpMkLst>
            <pc:docMk/>
            <pc:sldMk cId="4031856492" sldId="303"/>
            <ac:cxnSpMk id="6" creationId="{E7F98C7B-016C-4B34-9C39-1DAC408E69C2}"/>
          </ac:cxnSpMkLst>
        </pc:cxnChg>
      </pc:sldChg>
      <pc:sldChg chg="addSp delSp modSp new mod">
        <pc:chgData name="세린 천" userId="a02d521a7e2d3d1d" providerId="LiveId" clId="{6A41164B-CD60-4588-89F8-AED1230FA5CC}" dt="2020-07-05T10:05:19.148" v="5743" actId="20577"/>
        <pc:sldMkLst>
          <pc:docMk/>
          <pc:sldMk cId="3777932990" sldId="304"/>
        </pc:sldMkLst>
        <pc:spChg chg="mod">
          <ac:chgData name="세린 천" userId="a02d521a7e2d3d1d" providerId="LiveId" clId="{6A41164B-CD60-4588-89F8-AED1230FA5CC}" dt="2020-07-05T05:25:45.979" v="799" actId="20577"/>
          <ac:spMkLst>
            <pc:docMk/>
            <pc:sldMk cId="3777932990" sldId="304"/>
            <ac:spMk id="2" creationId="{0EA511C1-3575-43E5-9988-7988257C8E41}"/>
          </ac:spMkLst>
        </pc:spChg>
        <pc:spChg chg="del">
          <ac:chgData name="세린 천" userId="a02d521a7e2d3d1d" providerId="LiveId" clId="{6A41164B-CD60-4588-89F8-AED1230FA5CC}" dt="2020-07-05T05:26:49.067" v="837" actId="478"/>
          <ac:spMkLst>
            <pc:docMk/>
            <pc:sldMk cId="3777932990" sldId="304"/>
            <ac:spMk id="3" creationId="{9F14C609-28F9-4227-94B7-63A768AA1100}"/>
          </ac:spMkLst>
        </pc:spChg>
        <pc:spChg chg="add mod">
          <ac:chgData name="세린 천" userId="a02d521a7e2d3d1d" providerId="LiveId" clId="{6A41164B-CD60-4588-89F8-AED1230FA5CC}" dt="2020-07-05T10:05:19.148" v="5743" actId="20577"/>
          <ac:spMkLst>
            <pc:docMk/>
            <pc:sldMk cId="3777932990" sldId="304"/>
            <ac:spMk id="13" creationId="{9CB079F7-D9A7-4DB9-90ED-763E86712BA3}"/>
          </ac:spMkLst>
        </pc:spChg>
        <pc:spChg chg="add del">
          <ac:chgData name="세린 천" userId="a02d521a7e2d3d1d" providerId="LiveId" clId="{6A41164B-CD60-4588-89F8-AED1230FA5CC}" dt="2020-07-05T05:26:57.851" v="839" actId="478"/>
          <ac:spMkLst>
            <pc:docMk/>
            <pc:sldMk cId="3777932990" sldId="304"/>
            <ac:spMk id="14" creationId="{B37A01DC-6866-4C6C-89F7-A4B9D7B037BC}"/>
          </ac:spMkLst>
        </pc:spChg>
        <pc:spChg chg="add mod">
          <ac:chgData name="세린 천" userId="a02d521a7e2d3d1d" providerId="LiveId" clId="{6A41164B-CD60-4588-89F8-AED1230FA5CC}" dt="2020-07-05T05:33:23.221" v="1715" actId="27636"/>
          <ac:spMkLst>
            <pc:docMk/>
            <pc:sldMk cId="3777932990" sldId="304"/>
            <ac:spMk id="15" creationId="{B7A09D35-A518-4FBD-8DCD-3A5B9762175C}"/>
          </ac:spMkLst>
        </pc:spChg>
        <pc:grpChg chg="add mod">
          <ac:chgData name="세린 천" userId="a02d521a7e2d3d1d" providerId="LiveId" clId="{6A41164B-CD60-4588-89F8-AED1230FA5CC}" dt="2020-07-05T05:33:28.335" v="1716" actId="1076"/>
          <ac:grpSpMkLst>
            <pc:docMk/>
            <pc:sldMk cId="3777932990" sldId="304"/>
            <ac:grpSpMk id="16" creationId="{755EFAF0-F32B-4FA3-AE1E-81475A2763ED}"/>
          </ac:grpSpMkLst>
        </pc:grpChg>
        <pc:picChg chg="add mod">
          <ac:chgData name="세린 천" userId="a02d521a7e2d3d1d" providerId="LiveId" clId="{6A41164B-CD60-4588-89F8-AED1230FA5CC}" dt="2020-07-05T05:32:57.197" v="1690" actId="164"/>
          <ac:picMkLst>
            <pc:docMk/>
            <pc:sldMk cId="3777932990" sldId="304"/>
            <ac:picMk id="4" creationId="{8D439305-50D8-4C5B-8FC9-B7D7E4622178}"/>
          </ac:picMkLst>
        </pc:picChg>
        <pc:cxnChg chg="add mod">
          <ac:chgData name="세린 천" userId="a02d521a7e2d3d1d" providerId="LiveId" clId="{6A41164B-CD60-4588-89F8-AED1230FA5CC}" dt="2020-07-05T05:32:57.197" v="1690" actId="164"/>
          <ac:cxnSpMkLst>
            <pc:docMk/>
            <pc:sldMk cId="3777932990" sldId="304"/>
            <ac:cxnSpMk id="6" creationId="{772DB499-7890-44B6-9844-6BFB43BEBF0A}"/>
          </ac:cxnSpMkLst>
        </pc:cxnChg>
        <pc:cxnChg chg="add mod">
          <ac:chgData name="세린 천" userId="a02d521a7e2d3d1d" providerId="LiveId" clId="{6A41164B-CD60-4588-89F8-AED1230FA5CC}" dt="2020-07-05T05:32:57.197" v="1690" actId="164"/>
          <ac:cxnSpMkLst>
            <pc:docMk/>
            <pc:sldMk cId="3777932990" sldId="304"/>
            <ac:cxnSpMk id="7" creationId="{B3FBFA19-DF26-4A4C-A396-01F25F055A5C}"/>
          </ac:cxnSpMkLst>
        </pc:cxnChg>
        <pc:cxnChg chg="add mod">
          <ac:chgData name="세린 천" userId="a02d521a7e2d3d1d" providerId="LiveId" clId="{6A41164B-CD60-4588-89F8-AED1230FA5CC}" dt="2020-07-05T05:32:57.197" v="1690" actId="164"/>
          <ac:cxnSpMkLst>
            <pc:docMk/>
            <pc:sldMk cId="3777932990" sldId="304"/>
            <ac:cxnSpMk id="8" creationId="{4065C977-A056-4F0A-A36A-76390631400B}"/>
          </ac:cxnSpMkLst>
        </pc:cxnChg>
        <pc:cxnChg chg="add mod">
          <ac:chgData name="세린 천" userId="a02d521a7e2d3d1d" providerId="LiveId" clId="{6A41164B-CD60-4588-89F8-AED1230FA5CC}" dt="2020-07-05T05:32:57.197" v="1690" actId="164"/>
          <ac:cxnSpMkLst>
            <pc:docMk/>
            <pc:sldMk cId="3777932990" sldId="304"/>
            <ac:cxnSpMk id="9" creationId="{4C2EFA44-5EA4-4E79-8A7D-C9D68680E67F}"/>
          </ac:cxnSpMkLst>
        </pc:cxnChg>
        <pc:cxnChg chg="add mod">
          <ac:chgData name="세린 천" userId="a02d521a7e2d3d1d" providerId="LiveId" clId="{6A41164B-CD60-4588-89F8-AED1230FA5CC}" dt="2020-07-05T05:32:57.197" v="1690" actId="164"/>
          <ac:cxnSpMkLst>
            <pc:docMk/>
            <pc:sldMk cId="3777932990" sldId="304"/>
            <ac:cxnSpMk id="10" creationId="{1D47264B-2EAC-4F16-9BF1-56D2D4D74153}"/>
          </ac:cxnSpMkLst>
        </pc:cxnChg>
      </pc:sldChg>
      <pc:sldChg chg="addSp modSp new mod">
        <pc:chgData name="세린 천" userId="a02d521a7e2d3d1d" providerId="LiveId" clId="{6A41164B-CD60-4588-89F8-AED1230FA5CC}" dt="2020-07-05T15:42:20.052" v="10914" actId="20577"/>
        <pc:sldMkLst>
          <pc:docMk/>
          <pc:sldMk cId="1822374755" sldId="305"/>
        </pc:sldMkLst>
        <pc:spChg chg="mod">
          <ac:chgData name="세린 천" userId="a02d521a7e2d3d1d" providerId="LiveId" clId="{6A41164B-CD60-4588-89F8-AED1230FA5CC}" dt="2020-07-05T13:02:08.942" v="7539" actId="20577"/>
          <ac:spMkLst>
            <pc:docMk/>
            <pc:sldMk cId="1822374755" sldId="305"/>
            <ac:spMk id="2" creationId="{6CFA1726-935D-49CC-BD20-336FFC250D65}"/>
          </ac:spMkLst>
        </pc:spChg>
        <pc:spChg chg="mod">
          <ac:chgData name="세린 천" userId="a02d521a7e2d3d1d" providerId="LiveId" clId="{6A41164B-CD60-4588-89F8-AED1230FA5CC}" dt="2020-07-05T15:42:20.052" v="10914" actId="20577"/>
          <ac:spMkLst>
            <pc:docMk/>
            <pc:sldMk cId="1822374755" sldId="305"/>
            <ac:spMk id="3" creationId="{CD05BDC3-6A64-4E26-870E-C3A0E6DEC50E}"/>
          </ac:spMkLst>
        </pc:spChg>
        <pc:spChg chg="add mod">
          <ac:chgData name="세린 천" userId="a02d521a7e2d3d1d" providerId="LiveId" clId="{6A41164B-CD60-4588-89F8-AED1230FA5CC}" dt="2020-07-05T09:57:49.264" v="5349" actId="20577"/>
          <ac:spMkLst>
            <pc:docMk/>
            <pc:sldMk cId="1822374755" sldId="305"/>
            <ac:spMk id="5" creationId="{0E4F2366-3595-467E-AAB9-C63CCBF84797}"/>
          </ac:spMkLst>
        </pc:spChg>
        <pc:picChg chg="add mod">
          <ac:chgData name="세린 천" userId="a02d521a7e2d3d1d" providerId="LiveId" clId="{6A41164B-CD60-4588-89F8-AED1230FA5CC}" dt="2020-07-05T07:39:05.254" v="5073" actId="1076"/>
          <ac:picMkLst>
            <pc:docMk/>
            <pc:sldMk cId="1822374755" sldId="305"/>
            <ac:picMk id="4" creationId="{771D81B1-8317-4985-B9FC-0FAFA0DBF4DB}"/>
          </ac:picMkLst>
        </pc:picChg>
      </pc:sldChg>
      <pc:sldChg chg="addSp modSp new mod">
        <pc:chgData name="세린 천" userId="a02d521a7e2d3d1d" providerId="LiveId" clId="{6A41164B-CD60-4588-89F8-AED1230FA5CC}" dt="2020-07-05T05:33:55.210" v="1730" actId="114"/>
        <pc:sldMkLst>
          <pc:docMk/>
          <pc:sldMk cId="4258889137" sldId="306"/>
        </pc:sldMkLst>
        <pc:spChg chg="mod">
          <ac:chgData name="세린 천" userId="a02d521a7e2d3d1d" providerId="LiveId" clId="{6A41164B-CD60-4588-89F8-AED1230FA5CC}" dt="2020-07-05T05:28:51.698" v="1016" actId="27636"/>
          <ac:spMkLst>
            <pc:docMk/>
            <pc:sldMk cId="4258889137" sldId="306"/>
            <ac:spMk id="2" creationId="{C53C744A-930F-4654-AE8F-4A3C55FFE59A}"/>
          </ac:spMkLst>
        </pc:spChg>
        <pc:spChg chg="mod">
          <ac:chgData name="세린 천" userId="a02d521a7e2d3d1d" providerId="LiveId" clId="{6A41164B-CD60-4588-89F8-AED1230FA5CC}" dt="2020-07-05T05:33:55.210" v="1730" actId="114"/>
          <ac:spMkLst>
            <pc:docMk/>
            <pc:sldMk cId="4258889137" sldId="306"/>
            <ac:spMk id="3" creationId="{C7F1B502-AEC1-4379-BDC3-0588CFBC06FA}"/>
          </ac:spMkLst>
        </pc:spChg>
        <pc:spChg chg="add mod">
          <ac:chgData name="세린 천" userId="a02d521a7e2d3d1d" providerId="LiveId" clId="{6A41164B-CD60-4588-89F8-AED1230FA5CC}" dt="2020-07-05T05:33:38.166" v="1724" actId="1035"/>
          <ac:spMkLst>
            <pc:docMk/>
            <pc:sldMk cId="4258889137" sldId="306"/>
            <ac:spMk id="5" creationId="{ADA0D3C9-62E9-4D9F-8B16-5B1768899964}"/>
          </ac:spMkLst>
        </pc:spChg>
        <pc:spChg chg="add mod">
          <ac:chgData name="세린 천" userId="a02d521a7e2d3d1d" providerId="LiveId" clId="{6A41164B-CD60-4588-89F8-AED1230FA5CC}" dt="2020-07-05T05:33:38.166" v="1724" actId="1035"/>
          <ac:spMkLst>
            <pc:docMk/>
            <pc:sldMk cId="4258889137" sldId="306"/>
            <ac:spMk id="6" creationId="{11B139B1-8B07-44D0-A2B5-EB912DDD36F5}"/>
          </ac:spMkLst>
        </pc:spChg>
        <pc:spChg chg="add mod">
          <ac:chgData name="세린 천" userId="a02d521a7e2d3d1d" providerId="LiveId" clId="{6A41164B-CD60-4588-89F8-AED1230FA5CC}" dt="2020-07-05T05:33:38.166" v="1724" actId="1035"/>
          <ac:spMkLst>
            <pc:docMk/>
            <pc:sldMk cId="4258889137" sldId="306"/>
            <ac:spMk id="7" creationId="{2622F4D5-CE93-4BE8-97FF-CA33D3075B03}"/>
          </ac:spMkLst>
        </pc:spChg>
        <pc:picChg chg="add mod">
          <ac:chgData name="세린 천" userId="a02d521a7e2d3d1d" providerId="LiveId" clId="{6A41164B-CD60-4588-89F8-AED1230FA5CC}" dt="2020-07-05T05:33:38.166" v="1724" actId="1035"/>
          <ac:picMkLst>
            <pc:docMk/>
            <pc:sldMk cId="4258889137" sldId="306"/>
            <ac:picMk id="4" creationId="{70712334-E65F-4608-9254-C28EAD251258}"/>
          </ac:picMkLst>
        </pc:picChg>
      </pc:sldChg>
      <pc:sldChg chg="modSp new mod">
        <pc:chgData name="세린 천" userId="a02d521a7e2d3d1d" providerId="LiveId" clId="{6A41164B-CD60-4588-89F8-AED1230FA5CC}" dt="2020-07-06T14:54:24.011" v="10952" actId="20577"/>
        <pc:sldMkLst>
          <pc:docMk/>
          <pc:sldMk cId="4233818673" sldId="307"/>
        </pc:sldMkLst>
        <pc:spChg chg="mod">
          <ac:chgData name="세린 천" userId="a02d521a7e2d3d1d" providerId="LiveId" clId="{6A41164B-CD60-4588-89F8-AED1230FA5CC}" dt="2020-07-05T13:03:39.132" v="7556" actId="20577"/>
          <ac:spMkLst>
            <pc:docMk/>
            <pc:sldMk cId="4233818673" sldId="307"/>
            <ac:spMk id="2" creationId="{E36AFBE3-E338-4E17-86BF-8A4860981376}"/>
          </ac:spMkLst>
        </pc:spChg>
        <pc:spChg chg="mod">
          <ac:chgData name="세린 천" userId="a02d521a7e2d3d1d" providerId="LiveId" clId="{6A41164B-CD60-4588-89F8-AED1230FA5CC}" dt="2020-07-06T14:54:24.011" v="10952" actId="20577"/>
          <ac:spMkLst>
            <pc:docMk/>
            <pc:sldMk cId="4233818673" sldId="307"/>
            <ac:spMk id="3" creationId="{F1061BF4-B1BC-4663-848A-6A66FA3BDB5B}"/>
          </ac:spMkLst>
        </pc:spChg>
      </pc:sldChg>
      <pc:sldChg chg="modSp new mod ord">
        <pc:chgData name="세린 천" userId="a02d521a7e2d3d1d" providerId="LiveId" clId="{6A41164B-CD60-4588-89F8-AED1230FA5CC}" dt="2020-07-05T15:34:43.406" v="10623" actId="14"/>
        <pc:sldMkLst>
          <pc:docMk/>
          <pc:sldMk cId="1284199159" sldId="308"/>
        </pc:sldMkLst>
        <pc:spChg chg="mod">
          <ac:chgData name="세린 천" userId="a02d521a7e2d3d1d" providerId="LiveId" clId="{6A41164B-CD60-4588-89F8-AED1230FA5CC}" dt="2020-07-05T06:13:53.393" v="3114" actId="20577"/>
          <ac:spMkLst>
            <pc:docMk/>
            <pc:sldMk cId="1284199159" sldId="308"/>
            <ac:spMk id="2" creationId="{1B3A761B-01A3-42EF-912C-A405DE33006B}"/>
          </ac:spMkLst>
        </pc:spChg>
        <pc:spChg chg="mod">
          <ac:chgData name="세린 천" userId="a02d521a7e2d3d1d" providerId="LiveId" clId="{6A41164B-CD60-4588-89F8-AED1230FA5CC}" dt="2020-07-05T15:34:43.406" v="10623" actId="14"/>
          <ac:spMkLst>
            <pc:docMk/>
            <pc:sldMk cId="1284199159" sldId="308"/>
            <ac:spMk id="3" creationId="{792489B9-E99D-44F5-9500-BDDE2F7E4F54}"/>
          </ac:spMkLst>
        </pc:spChg>
      </pc:sldChg>
      <pc:sldChg chg="modSp new mod">
        <pc:chgData name="세린 천" userId="a02d521a7e2d3d1d" providerId="LiveId" clId="{6A41164B-CD60-4588-89F8-AED1230FA5CC}" dt="2020-07-05T10:03:40.248" v="5699" actId="115"/>
        <pc:sldMkLst>
          <pc:docMk/>
          <pc:sldMk cId="1439955792" sldId="309"/>
        </pc:sldMkLst>
        <pc:spChg chg="mod">
          <ac:chgData name="세린 천" userId="a02d521a7e2d3d1d" providerId="LiveId" clId="{6A41164B-CD60-4588-89F8-AED1230FA5CC}" dt="2020-07-05T09:54:27.333" v="5075" actId="21"/>
          <ac:spMkLst>
            <pc:docMk/>
            <pc:sldMk cId="1439955792" sldId="309"/>
            <ac:spMk id="2" creationId="{EE9F1E9E-3B24-4433-A911-449C73A7160F}"/>
          </ac:spMkLst>
        </pc:spChg>
        <pc:spChg chg="mod">
          <ac:chgData name="세린 천" userId="a02d521a7e2d3d1d" providerId="LiveId" clId="{6A41164B-CD60-4588-89F8-AED1230FA5CC}" dt="2020-07-05T10:03:40.248" v="5699" actId="115"/>
          <ac:spMkLst>
            <pc:docMk/>
            <pc:sldMk cId="1439955792" sldId="309"/>
            <ac:spMk id="3" creationId="{48B30074-A465-4AC8-9DCB-4E2B636A407D}"/>
          </ac:spMkLst>
        </pc:spChg>
      </pc:sldChg>
      <pc:sldChg chg="new del">
        <pc:chgData name="세린 천" userId="a02d521a7e2d3d1d" providerId="LiveId" clId="{6A41164B-CD60-4588-89F8-AED1230FA5CC}" dt="2020-07-05T12:32:39.345" v="6215" actId="47"/>
        <pc:sldMkLst>
          <pc:docMk/>
          <pc:sldMk cId="67427405" sldId="310"/>
        </pc:sldMkLst>
      </pc:sldChg>
      <pc:sldChg chg="modSp new del mod">
        <pc:chgData name="세린 천" userId="a02d521a7e2d3d1d" providerId="LiveId" clId="{6A41164B-CD60-4588-89F8-AED1230FA5CC}" dt="2020-07-05T10:03:46.484" v="5700" actId="47"/>
        <pc:sldMkLst>
          <pc:docMk/>
          <pc:sldMk cId="2754575580" sldId="310"/>
        </pc:sldMkLst>
        <pc:spChg chg="mod">
          <ac:chgData name="세린 천" userId="a02d521a7e2d3d1d" providerId="LiveId" clId="{6A41164B-CD60-4588-89F8-AED1230FA5CC}" dt="2020-07-05T07:32:56.221" v="4386" actId="20577"/>
          <ac:spMkLst>
            <pc:docMk/>
            <pc:sldMk cId="2754575580" sldId="310"/>
            <ac:spMk id="2" creationId="{F6C4FB37-9B81-4A3B-932D-3D82E9A1D2C0}"/>
          </ac:spMkLst>
        </pc:spChg>
        <pc:spChg chg="mod">
          <ac:chgData name="세린 천" userId="a02d521a7e2d3d1d" providerId="LiveId" clId="{6A41164B-CD60-4588-89F8-AED1230FA5CC}" dt="2020-07-05T07:33:03.191" v="4406" actId="20577"/>
          <ac:spMkLst>
            <pc:docMk/>
            <pc:sldMk cId="2754575580" sldId="310"/>
            <ac:spMk id="3" creationId="{CDD1F82C-F5E6-4C99-B504-B887B404EB1F}"/>
          </ac:spMkLst>
        </pc:spChg>
      </pc:sldChg>
      <pc:sldChg chg="modSp new mod">
        <pc:chgData name="세린 천" userId="a02d521a7e2d3d1d" providerId="LiveId" clId="{6A41164B-CD60-4588-89F8-AED1230FA5CC}" dt="2020-07-05T12:57:15.724" v="7521" actId="20577"/>
        <pc:sldMkLst>
          <pc:docMk/>
          <pc:sldMk cId="3049038064" sldId="311"/>
        </pc:sldMkLst>
        <pc:spChg chg="mod">
          <ac:chgData name="세린 천" userId="a02d521a7e2d3d1d" providerId="LiveId" clId="{6A41164B-CD60-4588-89F8-AED1230FA5CC}" dt="2020-07-05T12:51:05.685" v="6834" actId="20577"/>
          <ac:spMkLst>
            <pc:docMk/>
            <pc:sldMk cId="3049038064" sldId="311"/>
            <ac:spMk id="2" creationId="{0BF133D8-57FD-49CD-9DAE-7176EA43B186}"/>
          </ac:spMkLst>
        </pc:spChg>
        <pc:spChg chg="mod">
          <ac:chgData name="세린 천" userId="a02d521a7e2d3d1d" providerId="LiveId" clId="{6A41164B-CD60-4588-89F8-AED1230FA5CC}" dt="2020-07-05T12:57:15.724" v="7521" actId="20577"/>
          <ac:spMkLst>
            <pc:docMk/>
            <pc:sldMk cId="3049038064" sldId="311"/>
            <ac:spMk id="3" creationId="{B41AE333-0616-4CA8-8B62-0F590EBB68DB}"/>
          </ac:spMkLst>
        </pc:spChg>
      </pc:sldChg>
      <pc:sldChg chg="modSp new mod">
        <pc:chgData name="세린 천" userId="a02d521a7e2d3d1d" providerId="LiveId" clId="{6A41164B-CD60-4588-89F8-AED1230FA5CC}" dt="2020-07-05T12:33:45.097" v="6254" actId="20577"/>
        <pc:sldMkLst>
          <pc:docMk/>
          <pc:sldMk cId="170395986" sldId="312"/>
        </pc:sldMkLst>
        <pc:spChg chg="mod">
          <ac:chgData name="세린 천" userId="a02d521a7e2d3d1d" providerId="LiveId" clId="{6A41164B-CD60-4588-89F8-AED1230FA5CC}" dt="2020-07-05T12:33:38.644" v="6238" actId="20577"/>
          <ac:spMkLst>
            <pc:docMk/>
            <pc:sldMk cId="170395986" sldId="312"/>
            <ac:spMk id="2" creationId="{B8A9B6A8-ECB8-4FDA-8A6B-FD6AB2F4FCB5}"/>
          </ac:spMkLst>
        </pc:spChg>
        <pc:spChg chg="mod">
          <ac:chgData name="세린 천" userId="a02d521a7e2d3d1d" providerId="LiveId" clId="{6A41164B-CD60-4588-89F8-AED1230FA5CC}" dt="2020-07-05T12:33:45.097" v="6254" actId="20577"/>
          <ac:spMkLst>
            <pc:docMk/>
            <pc:sldMk cId="170395986" sldId="312"/>
            <ac:spMk id="3" creationId="{101CDC33-1A43-4586-961C-94ABFFB8AB7C}"/>
          </ac:spMkLst>
        </pc:spChg>
      </pc:sldChg>
      <pc:sldChg chg="modSp new mod">
        <pc:chgData name="세린 천" userId="a02d521a7e2d3d1d" providerId="LiveId" clId="{6A41164B-CD60-4588-89F8-AED1230FA5CC}" dt="2020-07-06T15:01:59.063" v="10980" actId="20577"/>
        <pc:sldMkLst>
          <pc:docMk/>
          <pc:sldMk cId="3477689497" sldId="313"/>
        </pc:sldMkLst>
        <pc:spChg chg="mod">
          <ac:chgData name="세린 천" userId="a02d521a7e2d3d1d" providerId="LiveId" clId="{6A41164B-CD60-4588-89F8-AED1230FA5CC}" dt="2020-07-05T13:32:21.468" v="8983" actId="20577"/>
          <ac:spMkLst>
            <pc:docMk/>
            <pc:sldMk cId="3477689497" sldId="313"/>
            <ac:spMk id="2" creationId="{703CED2E-D644-49BA-9090-7934377AD90C}"/>
          </ac:spMkLst>
        </pc:spChg>
        <pc:spChg chg="mod">
          <ac:chgData name="세린 천" userId="a02d521a7e2d3d1d" providerId="LiveId" clId="{6A41164B-CD60-4588-89F8-AED1230FA5CC}" dt="2020-07-06T15:01:59.063" v="10980" actId="20577"/>
          <ac:spMkLst>
            <pc:docMk/>
            <pc:sldMk cId="3477689497" sldId="313"/>
            <ac:spMk id="3" creationId="{B1631A09-BC67-4F54-9237-1A544C462214}"/>
          </ac:spMkLst>
        </pc:spChg>
      </pc:sldChg>
      <pc:sldChg chg="modSp new mod">
        <pc:chgData name="세린 천" userId="a02d521a7e2d3d1d" providerId="LiveId" clId="{6A41164B-CD60-4588-89F8-AED1230FA5CC}" dt="2020-07-06T15:05:52.068" v="10999" actId="20577"/>
        <pc:sldMkLst>
          <pc:docMk/>
          <pc:sldMk cId="3036676743" sldId="314"/>
        </pc:sldMkLst>
        <pc:spChg chg="mod">
          <ac:chgData name="세린 천" userId="a02d521a7e2d3d1d" providerId="LiveId" clId="{6A41164B-CD60-4588-89F8-AED1230FA5CC}" dt="2020-07-05T13:32:18.883" v="8982"/>
          <ac:spMkLst>
            <pc:docMk/>
            <pc:sldMk cId="3036676743" sldId="314"/>
            <ac:spMk id="2" creationId="{21DE416D-0B0A-4AA8-A55E-24BB4F161A26}"/>
          </ac:spMkLst>
        </pc:spChg>
        <pc:spChg chg="mod">
          <ac:chgData name="세린 천" userId="a02d521a7e2d3d1d" providerId="LiveId" clId="{6A41164B-CD60-4588-89F8-AED1230FA5CC}" dt="2020-07-06T15:05:52.068" v="10999" actId="20577"/>
          <ac:spMkLst>
            <pc:docMk/>
            <pc:sldMk cId="3036676743" sldId="314"/>
            <ac:spMk id="3" creationId="{749BBB2D-5C57-401C-A235-60283854F19F}"/>
          </ac:spMkLst>
        </pc:spChg>
      </pc:sldChg>
    </pc:docChg>
  </pc:docChgLst>
  <pc:docChgLst>
    <pc:chgData name="세린 천" userId="a02d521a7e2d3d1d" providerId="LiveId" clId="{1189EBE6-36F7-4CF8-999F-1B466ABB7183}"/>
    <pc:docChg chg="modSld">
      <pc:chgData name="세린 천" userId="a02d521a7e2d3d1d" providerId="LiveId" clId="{1189EBE6-36F7-4CF8-999F-1B466ABB7183}" dt="2019-08-21T14:06:06.420" v="50" actId="20577"/>
      <pc:docMkLst>
        <pc:docMk/>
      </pc:docMkLst>
      <pc:sldChg chg="modSp">
        <pc:chgData name="세린 천" userId="a02d521a7e2d3d1d" providerId="LiveId" clId="{1189EBE6-36F7-4CF8-999F-1B466ABB7183}" dt="2019-08-21T14:06:06.420" v="50" actId="20577"/>
        <pc:sldMkLst>
          <pc:docMk/>
          <pc:sldMk cId="1914826220" sldId="258"/>
        </pc:sldMkLst>
        <pc:spChg chg="mod">
          <ac:chgData name="세린 천" userId="a02d521a7e2d3d1d" providerId="LiveId" clId="{1189EBE6-36F7-4CF8-999F-1B466ABB7183}" dt="2019-08-21T14:06:06.420" v="50" actId="20577"/>
          <ac:spMkLst>
            <pc:docMk/>
            <pc:sldMk cId="1914826220" sldId="258"/>
            <ac:spMk id="205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6EADF5-2339-4661-BFDE-4C6AFD62E655}" type="datetimeFigureOut">
              <a:rPr lang="ko-KR" altLang="en-US" smtClean="0"/>
              <a:t>2020-07-06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C7E58-5AFD-4390-AB7E-469069D359E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50214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30A2E1-1B38-4BF8-B99D-829810B97EF3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35604244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C7E58-5AFD-4390-AB7E-469069D359E0}" type="slidenum">
              <a:rPr lang="ko-KR" altLang="en-US" smtClean="0"/>
              <a:t>22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70557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AC7E58-5AFD-4390-AB7E-469069D359E0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92438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Digital advertising platforms have been constantly grown in favor of targeted advertising.</a:t>
            </a:r>
            <a:r>
              <a:rPr lang="en-US" altLang="ko-KR" baseline="0" dirty="0"/>
              <a:t> Such platforms such as search engines and social medias utilize the user’s online activities to recommend ads about relevant ads</a:t>
            </a:r>
          </a:p>
          <a:p>
            <a:r>
              <a:rPr lang="en-US" altLang="ko-KR" baseline="0" dirty="0"/>
              <a:t>Especially, social media platforms such as Facebook has a immense amount of user activity data and based on this data, they provides a variety of targeting attributes other than the basic demographics such as gender, race, age.</a:t>
            </a:r>
          </a:p>
          <a:p>
            <a:r>
              <a:rPr lang="en-US" altLang="ko-KR" baseline="0" dirty="0"/>
              <a:t>Thus, it is possible to advertisers targeting potential customers at more fine-grained level.</a:t>
            </a:r>
          </a:p>
          <a:p>
            <a:r>
              <a:rPr lang="en-US" altLang="ko-KR" baseline="0" dirty="0"/>
              <a:t>However, the risk from such fine-grained targeted advertising has been pointed out in terms of political ads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AC7E58-5AFD-4390-AB7E-469069D359E0}" type="slidenum">
              <a:rPr lang="ko-KR" altLang="en-US" smtClean="0"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03166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C7E58-5AFD-4390-AB7E-469069D359E0}" type="slidenum">
              <a:rPr lang="ko-KR" altLang="en-US" smtClean="0"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84005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AC7E58-5AFD-4390-AB7E-469069D359E0}" type="slidenum">
              <a:rPr lang="ko-KR" altLang="en-US" smtClean="0"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88660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C7E58-5AFD-4390-AB7E-469069D359E0}" type="slidenum">
              <a:rPr lang="ko-KR" altLang="en-US" smtClean="0"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33336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AC7E58-5AFD-4390-AB7E-469069D359E0}" type="slidenum">
              <a:rPr lang="ko-KR" altLang="en-US" smtClean="0"/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803886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AC7E58-5AFD-4390-AB7E-469069D359E0}" type="slidenum">
              <a:rPr lang="ko-KR" altLang="en-US" smtClean="0"/>
              <a:t>15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683488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AC7E58-5AFD-4390-AB7E-469069D359E0}" type="slidenum">
              <a:rPr lang="ko-KR" altLang="en-US" smtClean="0"/>
              <a:t>21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3535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00CC4-C05D-41CE-BEF2-B0615A8905B0}" type="datetime1">
              <a:rPr lang="ko-KR" altLang="en-US" smtClean="0"/>
              <a:t>2020-07-06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1. https://en.wikipedia.org/wiki/Fake_news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22650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A62E4-D315-44E1-8AC4-DC3273453838}" type="datetime1">
              <a:rPr lang="ko-KR" altLang="en-US" smtClean="0"/>
              <a:t>2020-07-06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1. https://en.wikipedia.org/wiki/Fake_news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78913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2CA1-6208-4E09-8455-3F3119B6A7A7}" type="datetime1">
              <a:rPr lang="ko-KR" altLang="en-US" smtClean="0"/>
              <a:t>2020-07-06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1. https://en.wikipedia.org/wiki/Fake_news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02008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528" y="129356"/>
            <a:ext cx="8496944" cy="778098"/>
          </a:xfrm>
          <a:ln>
            <a:noFill/>
          </a:ln>
        </p:spPr>
        <p:txBody>
          <a:bodyPr anchor="b" anchorCtr="0">
            <a:normAutofit/>
          </a:bodyPr>
          <a:lstStyle>
            <a:lvl1pPr algn="l">
              <a:defRPr sz="3600">
                <a:latin typeface="Calibri" panose="020F0502020204030204" pitchFamily="34" charset="0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1136931"/>
            <a:ext cx="8496944" cy="5067563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600">
                <a:latin typeface="Calibri" panose="020F0502020204030204" pitchFamily="34" charset="0"/>
                <a:ea typeface="+mn-ea"/>
              </a:defRPr>
            </a:lvl1pPr>
            <a:lvl2pPr marL="742950" indent="-285750">
              <a:buFont typeface="Arial" panose="020B0604020202020204" pitchFamily="34" charset="0"/>
              <a:buChar char="•"/>
              <a:defRPr sz="2200">
                <a:latin typeface="Calibri" panose="020F0502020204030204" pitchFamily="34" charset="0"/>
                <a:ea typeface="+mn-ea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ea typeface="+mn-ea"/>
              </a:defRPr>
            </a:lvl3pPr>
            <a:lvl4pPr>
              <a:defRPr sz="1800">
                <a:latin typeface="Calibri" panose="020F0502020204030204" pitchFamily="34" charset="0"/>
                <a:ea typeface="+mn-ea"/>
              </a:defRPr>
            </a:lvl4pPr>
            <a:lvl5pPr>
              <a:defRPr sz="1800">
                <a:latin typeface="Calibri" panose="020F0502020204030204" pitchFamily="34" charset="0"/>
                <a:ea typeface="+mn-ea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23528" y="6356350"/>
            <a:ext cx="2133600" cy="365125"/>
          </a:xfrm>
        </p:spPr>
        <p:txBody>
          <a:bodyPr/>
          <a:lstStyle/>
          <a:p>
            <a:fld id="{BD416725-7097-4DE7-B2B3-862E0883A267}" type="datetime1">
              <a:rPr lang="ko-KR" altLang="en-US" smtClean="0"/>
              <a:t>2020-07-06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48"/>
            <a:ext cx="2895600" cy="365125"/>
          </a:xfrm>
        </p:spPr>
        <p:txBody>
          <a:bodyPr/>
          <a:lstStyle/>
          <a:p>
            <a:r>
              <a:rPr lang="en-US" altLang="ko-KR" dirty="0"/>
              <a:t>1. https://en.wikipedia.org/wiki/Fake_news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686872" y="6356349"/>
            <a:ext cx="2133600" cy="365125"/>
          </a:xfrm>
        </p:spPr>
        <p:txBody>
          <a:bodyPr/>
          <a:lstStyle/>
          <a:p>
            <a:fld id="{FD9E5376-B7C0-46E9-8616-EA99E5E9F90A}" type="slidenum">
              <a:rPr lang="ko-KR" altLang="en-US" smtClean="0"/>
              <a:pPr/>
              <a:t>‹#›</a:t>
            </a:fld>
            <a:r>
              <a:rPr lang="ko-KR" altLang="en-US" dirty="0"/>
              <a:t> </a:t>
            </a:r>
            <a:r>
              <a:rPr lang="en-US" altLang="ko-KR" dirty="0"/>
              <a:t>/ 30</a:t>
            </a:r>
            <a:endParaRPr lang="ko-KR" altLang="en-US" dirty="0"/>
          </a:p>
        </p:txBody>
      </p:sp>
      <p:cxnSp>
        <p:nvCxnSpPr>
          <p:cNvPr id="8" name="직선 연결선 7"/>
          <p:cNvCxnSpPr/>
          <p:nvPr userDrawn="1"/>
        </p:nvCxnSpPr>
        <p:spPr>
          <a:xfrm>
            <a:off x="323528" y="988008"/>
            <a:ext cx="8496944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1919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anose="020F0502020204030204" pitchFamily="34" charset="0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31668-66FB-4BBA-AD43-05CD76E99262}" type="datetime1">
              <a:rPr lang="ko-KR" altLang="en-US" smtClean="0"/>
              <a:t>2020-07-06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1. https://en.wikipedia.org/wiki/Fake_news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FD9E5376-B7C0-46E9-8616-EA99E5E9F90A}" type="slidenum">
              <a:rPr lang="ko-KR" altLang="en-US" smtClean="0"/>
              <a:pPr/>
              <a:t>‹#›</a:t>
            </a:fld>
            <a:r>
              <a:rPr lang="ko-KR" altLang="en-US" dirty="0"/>
              <a:t> </a:t>
            </a:r>
            <a:r>
              <a:rPr lang="en-US" altLang="ko-KR" dirty="0"/>
              <a:t>/ 31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1699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DED5-16CC-4D30-8592-D855D4A641CA}" type="datetime1">
              <a:rPr lang="ko-KR" altLang="en-US" smtClean="0"/>
              <a:t>2020-07-06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1. https://en.wikipedia.org/wiki/Fake_news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930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08B6B-00EB-4520-A531-EB6D8C639AC4}" type="datetime1">
              <a:rPr lang="ko-KR" altLang="en-US" smtClean="0"/>
              <a:t>2020-07-06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1. https://en.wikipedia.org/wiki/Fake_news</a:t>
            </a:r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2163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0B295-C5DC-453D-B1A2-B8A5680CEA8B}" type="datetime1">
              <a:rPr lang="ko-KR" altLang="en-US" smtClean="0"/>
              <a:t>2020-07-06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1. https://en.wikipedia.org/wiki/Fake_news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39382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6B050-6981-4F61-B09D-972A99E87073}" type="datetime1">
              <a:rPr lang="ko-KR" altLang="en-US" smtClean="0"/>
              <a:t>2020-07-06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1. https://en.wikipedia.org/wiki/Fake_news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8344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674A9-590E-41C3-B4EA-370ECCE39938}" type="datetime1">
              <a:rPr lang="ko-KR" altLang="en-US" smtClean="0"/>
              <a:t>2020-07-06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1. https://en.wikipedia.org/wiki/Fake_news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68837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E88B3-E60D-40A7-87C3-C8D633604504}" type="datetime1">
              <a:rPr lang="ko-KR" altLang="en-US" smtClean="0"/>
              <a:t>2020-07-06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1. https://en.wikipedia.org/wiki/Fake_news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24005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44E86-C33D-4297-9C54-0B5012E7DBF1}" type="datetime1">
              <a:rPr lang="ko-KR" altLang="en-US" smtClean="0"/>
              <a:t>2020-07-06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dirty="0"/>
              <a:t>1. https://en.wikipedia.org/wiki/Fake_news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E5376-B7C0-46E9-8616-EA99E5E9F90A}" type="slidenum">
              <a:rPr lang="ko-KR" altLang="en-US" smtClean="0"/>
              <a:pPr/>
              <a:t>‹#›</a:t>
            </a:fld>
            <a:r>
              <a:rPr lang="ko-KR" altLang="en-US" dirty="0"/>
              <a:t> </a:t>
            </a:r>
            <a:r>
              <a:rPr lang="en-US" altLang="ko-KR" dirty="0"/>
              <a:t>/ 28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7683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ea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ea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ea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ea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ea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73484"/>
            <a:ext cx="7918648" cy="1656184"/>
          </a:xfrm>
        </p:spPr>
        <p:txBody>
          <a:bodyPr>
            <a:noAutofit/>
          </a:bodyPr>
          <a:lstStyle/>
          <a:p>
            <a:r>
              <a:rPr lang="en-US" altLang="ko-KR" sz="3200" b="1" dirty="0">
                <a:latin typeface="Calibri" panose="020F0502020204030204" pitchFamily="34" charset="0"/>
                <a:ea typeface="굴림" charset="-127"/>
              </a:rPr>
              <a:t>Facebook</a:t>
            </a:r>
            <a:r>
              <a:rPr lang="ko-KR" altLang="en-US" sz="3200" b="1" dirty="0">
                <a:latin typeface="Calibri" panose="020F0502020204030204" pitchFamily="34" charset="0"/>
                <a:ea typeface="굴림" charset="-127"/>
              </a:rPr>
              <a:t> </a:t>
            </a:r>
            <a:r>
              <a:rPr lang="en-US" altLang="ko-KR" sz="3200" b="1" dirty="0">
                <a:latin typeface="Calibri" panose="020F0502020204030204" pitchFamily="34" charset="0"/>
                <a:ea typeface="굴림" charset="-127"/>
              </a:rPr>
              <a:t>Ads Monitor: An Independent Auditing System for Political Ads on Facebook</a:t>
            </a:r>
            <a:endParaRPr lang="ko-KR" altLang="en-US" sz="3200" b="1" dirty="0">
              <a:latin typeface="Calibri" panose="020F0502020204030204" pitchFamily="34" charset="0"/>
              <a:ea typeface="굴림" charset="-127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3284984"/>
            <a:ext cx="7520880" cy="2499532"/>
          </a:xfrm>
        </p:spPr>
        <p:txBody>
          <a:bodyPr>
            <a:normAutofit/>
          </a:bodyPr>
          <a:lstStyle/>
          <a:p>
            <a:pPr algn="r"/>
            <a:endParaRPr lang="en-US" altLang="ko-KR" sz="2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r"/>
            <a:endParaRPr lang="en-US" altLang="ko-KR" sz="2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r"/>
            <a:r>
              <a:rPr lang="en-US" altLang="ko-KR" sz="2200" dirty="0">
                <a:solidFill>
                  <a:schemeClr val="tx1"/>
                </a:solidFill>
                <a:latin typeface="Calibri" panose="020F0502020204030204" pitchFamily="34" charset="0"/>
              </a:rPr>
              <a:t>2020-07-07</a:t>
            </a:r>
          </a:p>
          <a:p>
            <a:pPr algn="r"/>
            <a:r>
              <a:rPr lang="en-US" altLang="ko-KR" sz="2200" dirty="0">
                <a:solidFill>
                  <a:schemeClr val="tx1"/>
                </a:solidFill>
                <a:latin typeface="Calibri" panose="020F0502020204030204" pitchFamily="34" charset="0"/>
              </a:rPr>
              <a:t>Selin Chun</a:t>
            </a:r>
          </a:p>
          <a:p>
            <a:pPr algn="r"/>
            <a:r>
              <a:rPr lang="en-US" altLang="ko-KR" sz="2200" dirty="0">
                <a:solidFill>
                  <a:schemeClr val="tx1"/>
                </a:solidFill>
                <a:latin typeface="Calibri" panose="020F0502020204030204" pitchFamily="34" charset="0"/>
              </a:rPr>
              <a:t>slchun@mmlab.snu.ac.kr</a:t>
            </a:r>
          </a:p>
          <a:p>
            <a:pPr algn="r"/>
            <a:endParaRPr lang="ko-KR" altLang="en-US" sz="2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96A556-63A6-4571-9852-BD78DEDF6443}"/>
              </a:ext>
            </a:extLst>
          </p:cNvPr>
          <p:cNvSpPr txBox="1">
            <a:spLocks noChangeArrowheads="1"/>
          </p:cNvSpPr>
          <p:nvPr/>
        </p:nvSpPr>
        <p:spPr>
          <a:xfrm>
            <a:off x="811560" y="2685601"/>
            <a:ext cx="7520880" cy="1275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ea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ea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ea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ea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ea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Marcio Silva et al.</a:t>
            </a:r>
          </a:p>
          <a:p>
            <a:r>
              <a:rPr lang="en-US" altLang="ko-KR" sz="18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Univ. Federal de Mato Grosso de Sul</a:t>
            </a:r>
          </a:p>
          <a:p>
            <a:r>
              <a:rPr lang="en-US" altLang="ko-KR" sz="18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Webconf 2020 </a:t>
            </a:r>
            <a:endParaRPr lang="en-US" altLang="ko-KR" sz="3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r"/>
            <a:endParaRPr lang="en-US" altLang="ko-KR" sz="2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r"/>
            <a:endParaRPr lang="en-US" altLang="ko-KR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82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8A9B6A8-ECB8-4FDA-8A6B-FD6AB2F4F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Problem Solved?: Brazilian Election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01CDC33-1A43-4586-961C-94ABFFB8A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ko-KR" dirty="0"/>
              <a:t>In this work, authors designed the auditing system monitoring the abuse of political advertisement </a:t>
            </a:r>
          </a:p>
          <a:p>
            <a:pPr lvl="1"/>
            <a:r>
              <a:rPr lang="en-US" altLang="ko-KR" dirty="0"/>
              <a:t>Specifically, authors target </a:t>
            </a:r>
            <a:r>
              <a:rPr lang="en-US" altLang="ko-KR" b="1" dirty="0"/>
              <a:t>2018 Brazilian</a:t>
            </a:r>
            <a:r>
              <a:rPr lang="en-US" altLang="ko-KR" dirty="0"/>
              <a:t> </a:t>
            </a:r>
            <a:r>
              <a:rPr lang="en-US" altLang="ko-KR" b="1" dirty="0"/>
              <a:t>presidential election</a:t>
            </a:r>
            <a:r>
              <a:rPr lang="en-US" altLang="ko-KR" dirty="0"/>
              <a:t> </a:t>
            </a:r>
          </a:p>
          <a:p>
            <a:pPr lvl="1"/>
            <a:endParaRPr lang="en-US" altLang="ko-KR" dirty="0"/>
          </a:p>
          <a:p>
            <a:r>
              <a:rPr lang="en-US" altLang="ko-KR" dirty="0"/>
              <a:t>For online electoral advertisements, it was only allowed by </a:t>
            </a:r>
            <a:r>
              <a:rPr lang="en-US" altLang="ko-KR" i="1" dirty="0"/>
              <a:t>candidates </a:t>
            </a:r>
            <a:r>
              <a:rPr lang="en-US" altLang="ko-KR" dirty="0"/>
              <a:t>or </a:t>
            </a:r>
            <a:r>
              <a:rPr lang="en-US" altLang="ko-KR" i="1" dirty="0"/>
              <a:t>political parties </a:t>
            </a:r>
            <a:r>
              <a:rPr lang="en-US" altLang="ko-KR" dirty="0"/>
              <a:t>two months before election</a:t>
            </a:r>
          </a:p>
          <a:p>
            <a:pPr lvl="1"/>
            <a:r>
              <a:rPr lang="en-US" altLang="ko-KR" dirty="0"/>
              <a:t>Advertisements need to clearly state that it is political one</a:t>
            </a:r>
          </a:p>
          <a:p>
            <a:pPr lvl="1"/>
            <a:r>
              <a:rPr lang="en-US" altLang="ko-KR" dirty="0"/>
              <a:t>While any natural person (not a bot or a fake profile) can post with the political content, they could not make any sponsored ads</a:t>
            </a:r>
          </a:p>
          <a:p>
            <a:pPr lvl="1"/>
            <a:endParaRPr lang="en-US" altLang="ko-KR" dirty="0"/>
          </a:p>
          <a:p>
            <a:r>
              <a:rPr lang="en-US" altLang="ko-KR" dirty="0"/>
              <a:t>In the ads, advertiser’s registration number should be posted</a:t>
            </a:r>
          </a:p>
          <a:p>
            <a:pPr lvl="1"/>
            <a:r>
              <a:rPr lang="en-US" altLang="ko-KR" dirty="0"/>
              <a:t>Also, all the respective expenses should be reported to </a:t>
            </a:r>
            <a:br>
              <a:rPr lang="en-US" altLang="ko-KR" dirty="0"/>
            </a:br>
            <a:r>
              <a:rPr lang="en-US" altLang="ko-KR" dirty="0"/>
              <a:t>the Superior Electoral Court</a:t>
            </a:r>
          </a:p>
        </p:txBody>
      </p:sp>
    </p:spTree>
    <p:extLst>
      <p:ext uri="{BB962C8B-B14F-4D97-AF65-F5344CB8AC3E}">
        <p14:creationId xmlns:p14="http://schemas.microsoft.com/office/powerpoint/2010/main" val="170395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Problem Solved?: Brazilian Election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260" y="1700808"/>
            <a:ext cx="4681480" cy="432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23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DC9B127-C96E-4DD4-8A33-12D294042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Finding Political Ads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2531E7D-6278-43D1-982F-E78C2C9C49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Goal: </a:t>
            </a:r>
            <a:r>
              <a:rPr lang="en-US" altLang="ko-KR" b="1" dirty="0"/>
              <a:t>Finding out non self-reported political ads</a:t>
            </a:r>
          </a:p>
          <a:p>
            <a:endParaRPr lang="en-US" altLang="ko-KR" dirty="0"/>
          </a:p>
          <a:p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find</a:t>
            </a:r>
            <a:r>
              <a:rPr lang="ko-KR" altLang="en-US" dirty="0"/>
              <a:t> </a:t>
            </a:r>
            <a:r>
              <a:rPr lang="en-US" altLang="ko-KR" dirty="0"/>
              <a:t>out</a:t>
            </a:r>
            <a:r>
              <a:rPr lang="ko-KR" altLang="en-US" dirty="0"/>
              <a:t> </a:t>
            </a:r>
            <a:r>
              <a:rPr lang="en-US" altLang="ko-KR" dirty="0"/>
              <a:t>such </a:t>
            </a:r>
            <a:r>
              <a:rPr lang="en-US" altLang="ko-KR" b="1" dirty="0"/>
              <a:t>abusing</a:t>
            </a:r>
            <a:r>
              <a:rPr lang="en-US" altLang="ko-KR" dirty="0"/>
              <a:t> </a:t>
            </a:r>
            <a:r>
              <a:rPr lang="en-US" altLang="ko-KR" b="1" dirty="0"/>
              <a:t>political ads,</a:t>
            </a:r>
            <a:r>
              <a:rPr lang="en-US" altLang="ko-KR" dirty="0"/>
              <a:t> authors </a:t>
            </a:r>
            <a:br>
              <a:rPr lang="en-US" altLang="ko-KR" dirty="0"/>
            </a:br>
            <a:r>
              <a:rPr lang="en-US" altLang="ko-KR" dirty="0"/>
              <a:t>developed a classifier</a:t>
            </a:r>
          </a:p>
          <a:p>
            <a:pPr lvl="1"/>
            <a:r>
              <a:rPr lang="en-US" altLang="ko-KR" dirty="0"/>
              <a:t>Whether the given ad is </a:t>
            </a:r>
            <a:r>
              <a:rPr lang="en-US" altLang="ko-KR" i="1" dirty="0"/>
              <a:t>political</a:t>
            </a:r>
            <a:r>
              <a:rPr lang="en-US" altLang="ko-KR" dirty="0"/>
              <a:t> or </a:t>
            </a:r>
            <a:r>
              <a:rPr lang="en-US" altLang="ko-KR" i="1" dirty="0"/>
              <a:t>non-political</a:t>
            </a:r>
          </a:p>
          <a:p>
            <a:pPr marL="0" indent="0">
              <a:buNone/>
            </a:pPr>
            <a:endParaRPr lang="en-US" altLang="ko-KR" dirty="0"/>
          </a:p>
          <a:p>
            <a:r>
              <a:rPr lang="en-US" altLang="ko-KR" dirty="0"/>
              <a:t>Since it is hard to define exactly which ad is political or not, they adopted data-driven approach</a:t>
            </a:r>
          </a:p>
          <a:p>
            <a:pPr lvl="1"/>
            <a:r>
              <a:rPr lang="en-US" altLang="ko-KR" dirty="0"/>
              <a:t>If an ad resembles with the self-reported political ads, we assume that such ad is political one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10261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CFA1726-935D-49CC-BD20-336FFC250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Collecting Ads in the Facebook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D05BDC3-6A64-4E26-870E-C3A0E6DEC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137600"/>
            <a:ext cx="8496944" cy="2349748"/>
          </a:xfrm>
        </p:spPr>
        <p:txBody>
          <a:bodyPr>
            <a:normAutofit lnSpcReduction="10000"/>
          </a:bodyPr>
          <a:lstStyle/>
          <a:p>
            <a:r>
              <a:rPr lang="en-US" altLang="ko-KR" dirty="0"/>
              <a:t>Based on MPI-SWS’s </a:t>
            </a:r>
            <a:r>
              <a:rPr lang="en-US" altLang="ko-KR" i="1" dirty="0"/>
              <a:t>AdAnalyst</a:t>
            </a:r>
            <a:r>
              <a:rPr lang="en-US" altLang="ko-KR" dirty="0"/>
              <a:t>, they developed a browser extension specialized in collecting Portuguese ads</a:t>
            </a:r>
          </a:p>
          <a:p>
            <a:pPr lvl="1"/>
            <a:r>
              <a:rPr lang="en-US" altLang="ko-KR" dirty="0"/>
              <a:t>The extension detects the tag ‘</a:t>
            </a:r>
            <a:r>
              <a:rPr lang="en-US" altLang="ko-KR" i="1" dirty="0"/>
              <a:t>Sponsored</a:t>
            </a:r>
            <a:r>
              <a:rPr lang="en-US" altLang="ko-KR" dirty="0"/>
              <a:t>’ which denotes the ads in the Facebook</a:t>
            </a:r>
          </a:p>
          <a:p>
            <a:pPr lvl="1"/>
            <a:endParaRPr lang="en-US" altLang="ko-KR" dirty="0"/>
          </a:p>
          <a:p>
            <a:r>
              <a:rPr lang="en-US" altLang="ko-KR" dirty="0"/>
              <a:t>Collection period: Mar. 14 ~ Oct. 28, 2018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71D81B1-8317-4985-B9FC-0FAFA0DBF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3834532"/>
            <a:ext cx="2838243" cy="2375538"/>
          </a:xfrm>
          <a:prstGeom prst="rect">
            <a:avLst/>
          </a:prstGeom>
        </p:spPr>
      </p:pic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0E4F2366-3595-467E-AAB9-C63CCBF84797}"/>
              </a:ext>
            </a:extLst>
          </p:cNvPr>
          <p:cNvSpPr txBox="1">
            <a:spLocks/>
          </p:cNvSpPr>
          <p:nvPr/>
        </p:nvSpPr>
        <p:spPr>
          <a:xfrm>
            <a:off x="3923928" y="3834532"/>
            <a:ext cx="4896544" cy="2369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The number of daily active users were around 200</a:t>
            </a:r>
          </a:p>
          <a:p>
            <a:pPr lvl="1"/>
            <a:r>
              <a:rPr lang="en-US" altLang="ko-KR" dirty="0"/>
              <a:t>Total 715 users have used the extension during the period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22374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E9F1E9E-3B24-4433-A911-449C73A71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Datasets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8B30074-A465-4AC8-9DCB-4E2B636A40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 dirty="0"/>
              <a:t>AdCollector</a:t>
            </a:r>
            <a:r>
              <a:rPr lang="en-US" altLang="ko-KR" dirty="0"/>
              <a:t>: Using the extension, total </a:t>
            </a:r>
            <a:r>
              <a:rPr lang="en-US" altLang="ko-KR" b="1" i="1" dirty="0"/>
              <a:t>239k unique ads</a:t>
            </a:r>
            <a:r>
              <a:rPr lang="en-US" altLang="ko-KR" dirty="0"/>
              <a:t> created by </a:t>
            </a:r>
            <a:r>
              <a:rPr lang="en-US" altLang="ko-KR" b="1" i="1" dirty="0"/>
              <a:t>40k advertisers</a:t>
            </a:r>
          </a:p>
          <a:p>
            <a:pPr lvl="1"/>
            <a:r>
              <a:rPr lang="en-US" altLang="ko-KR" dirty="0"/>
              <a:t>Among them 166k ads (nearly 70%) were posted before electoral advertisement period (Mar. ~ Aug. 15 </a:t>
            </a:r>
            <a:r>
              <a:rPr lang="en-US" altLang="ko-KR" dirty="0">
                <a:sym typeface="Wingdings" panose="05000000000000000000" pitchFamily="2" charset="2"/>
              </a:rPr>
              <a:t> 5 months)</a:t>
            </a:r>
          </a:p>
          <a:p>
            <a:pPr lvl="1"/>
            <a:r>
              <a:rPr lang="en-US" altLang="ko-KR" dirty="0">
                <a:sym typeface="Wingdings" panose="05000000000000000000" pitchFamily="2" charset="2"/>
              </a:rPr>
              <a:t>Note that political ads were </a:t>
            </a:r>
            <a:r>
              <a:rPr lang="en-US" altLang="ko-KR" u="sng" dirty="0">
                <a:sym typeface="Wingdings" panose="05000000000000000000" pitchFamily="2" charset="2"/>
              </a:rPr>
              <a:t>filtered out</a:t>
            </a:r>
            <a:r>
              <a:rPr lang="en-US" altLang="ko-KR" dirty="0">
                <a:sym typeface="Wingdings" panose="05000000000000000000" pitchFamily="2" charset="2"/>
              </a:rPr>
              <a:t> since it can be collected through the ad library</a:t>
            </a:r>
          </a:p>
          <a:p>
            <a:endParaRPr lang="en-US" altLang="ko-KR" dirty="0">
              <a:sym typeface="Wingdings" panose="05000000000000000000" pitchFamily="2" charset="2"/>
            </a:endParaRPr>
          </a:p>
          <a:p>
            <a:r>
              <a:rPr lang="en-US" altLang="ko-KR" b="1" dirty="0">
                <a:sym typeface="Wingdings" panose="05000000000000000000" pitchFamily="2" charset="2"/>
              </a:rPr>
              <a:t>FBAdLibrary</a:t>
            </a:r>
            <a:r>
              <a:rPr lang="en-US" altLang="ko-KR" dirty="0">
                <a:sym typeface="Wingdings" panose="05000000000000000000" pitchFamily="2" charset="2"/>
              </a:rPr>
              <a:t>:</a:t>
            </a:r>
            <a:r>
              <a:rPr lang="en-US" altLang="ko-KR" b="1" dirty="0">
                <a:sym typeface="Wingdings" panose="05000000000000000000" pitchFamily="2" charset="2"/>
              </a:rPr>
              <a:t> </a:t>
            </a:r>
            <a:r>
              <a:rPr lang="en-US" altLang="ko-KR" dirty="0">
                <a:sym typeface="Wingdings" panose="05000000000000000000" pitchFamily="2" charset="2"/>
              </a:rPr>
              <a:t>Using the Facebook’s Ad library, total </a:t>
            </a:r>
            <a:r>
              <a:rPr lang="en-US" altLang="ko-KR" b="1" i="1" dirty="0">
                <a:sym typeface="Wingdings" panose="05000000000000000000" pitchFamily="2" charset="2"/>
              </a:rPr>
              <a:t>101k</a:t>
            </a:r>
            <a:r>
              <a:rPr lang="ko-KR" altLang="en-US" b="1" i="1" dirty="0">
                <a:sym typeface="Wingdings" panose="05000000000000000000" pitchFamily="2" charset="2"/>
              </a:rPr>
              <a:t> </a:t>
            </a:r>
            <a:r>
              <a:rPr lang="en-US" altLang="ko-KR" b="1" i="1" dirty="0">
                <a:sym typeface="Wingdings" panose="05000000000000000000" pitchFamily="2" charset="2"/>
              </a:rPr>
              <a:t>unique political ads</a:t>
            </a:r>
            <a:r>
              <a:rPr lang="en-US" altLang="ko-KR" dirty="0">
                <a:sym typeface="Wingdings" panose="05000000000000000000" pitchFamily="2" charset="2"/>
              </a:rPr>
              <a:t> from </a:t>
            </a:r>
            <a:r>
              <a:rPr lang="en-US" altLang="ko-KR" b="1" i="1" dirty="0">
                <a:sym typeface="Wingdings" panose="05000000000000000000" pitchFamily="2" charset="2"/>
              </a:rPr>
              <a:t>5,292 advertisers</a:t>
            </a:r>
            <a:r>
              <a:rPr lang="en-US" altLang="ko-KR" dirty="0">
                <a:sym typeface="Wingdings" panose="05000000000000000000" pitchFamily="2" charset="2"/>
              </a:rPr>
              <a:t> were collected</a:t>
            </a:r>
            <a:endParaRPr lang="en-US" altLang="ko-KR" b="1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39955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8712834-3B78-4987-9439-3093D978B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Building Training Set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40772F6-19B4-4B1D-926E-0C726BA7A3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First requirement in classifier development is building the training set</a:t>
            </a:r>
          </a:p>
          <a:p>
            <a:endParaRPr lang="en-US" altLang="ko-KR" dirty="0"/>
          </a:p>
          <a:p>
            <a:endParaRPr lang="en-US" altLang="ko-K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AD225B-A5C2-41D8-BE63-24D57D4CB949}"/>
              </a:ext>
            </a:extLst>
          </p:cNvPr>
          <p:cNvSpPr txBox="1"/>
          <p:nvPr/>
        </p:nvSpPr>
        <p:spPr>
          <a:xfrm>
            <a:off x="502829" y="5416819"/>
            <a:ext cx="158417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FBAdLibrary</a:t>
            </a:r>
            <a:endParaRPr lang="ko-KR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5AF8DB-36E9-4DEB-B51A-E93A3F4FED92}"/>
              </a:ext>
            </a:extLst>
          </p:cNvPr>
          <p:cNvSpPr txBox="1"/>
          <p:nvPr/>
        </p:nvSpPr>
        <p:spPr>
          <a:xfrm>
            <a:off x="548274" y="3656747"/>
            <a:ext cx="158417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AdCollector</a:t>
            </a:r>
            <a:endParaRPr lang="ko-KR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CFEFB7D4-D0B8-4DC9-9689-91921FECA8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668" y="2873295"/>
            <a:ext cx="720080" cy="717268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4D540E75-E9C7-4A1B-B905-1EB2A20D90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147" y="4455719"/>
            <a:ext cx="880232" cy="883691"/>
          </a:xfrm>
          <a:prstGeom prst="rect">
            <a:avLst/>
          </a:prstGeom>
        </p:spPr>
      </p:pic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FB897C63-D215-424C-A444-54AD3F851167}"/>
              </a:ext>
            </a:extLst>
          </p:cNvPr>
          <p:cNvCxnSpPr/>
          <p:nvPr/>
        </p:nvCxnSpPr>
        <p:spPr>
          <a:xfrm>
            <a:off x="2132450" y="3368711"/>
            <a:ext cx="164746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EC23814-6637-4FBC-9890-118A836FF45F}"/>
              </a:ext>
            </a:extLst>
          </p:cNvPr>
          <p:cNvSpPr txBox="1"/>
          <p:nvPr/>
        </p:nvSpPr>
        <p:spPr>
          <a:xfrm>
            <a:off x="1970273" y="4057428"/>
            <a:ext cx="214410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1. Extract 10k ads</a:t>
            </a:r>
            <a:endParaRPr lang="ko-KR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66D4A746-240C-41BC-978A-AEA432E8D8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4377" y="2955693"/>
            <a:ext cx="908056" cy="88101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C404F9F-00B2-4FE7-9399-EE407E1234A5}"/>
              </a:ext>
            </a:extLst>
          </p:cNvPr>
          <p:cNvSpPr txBox="1"/>
          <p:nvPr/>
        </p:nvSpPr>
        <p:spPr>
          <a:xfrm>
            <a:off x="3203848" y="2155296"/>
            <a:ext cx="273630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2. Manual inspection</a:t>
            </a:r>
            <a:b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(Finding political ads) </a:t>
            </a:r>
            <a:endParaRPr lang="ko-KR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Dataset Icons - Download Free Vector Icons | Noun Project">
            <a:extLst>
              <a:ext uri="{FF2B5EF4-FFF2-40B4-BE49-F238E27FC236}">
                <a16:creationId xmlns:a16="http://schemas.microsoft.com/office/drawing/2014/main" id="{C4126E0B-6B91-4F1D-A723-754291BAB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727" y="3524066"/>
            <a:ext cx="1466833" cy="146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연결선: 꺾임 19">
            <a:extLst>
              <a:ext uri="{FF2B5EF4-FFF2-40B4-BE49-F238E27FC236}">
                <a16:creationId xmlns:a16="http://schemas.microsoft.com/office/drawing/2014/main" id="{AEAE7365-ECE9-492E-AA6D-1AB5A97FA5AF}"/>
              </a:ext>
            </a:extLst>
          </p:cNvPr>
          <p:cNvCxnSpPr>
            <a:cxnSpLocks/>
          </p:cNvCxnSpPr>
          <p:nvPr/>
        </p:nvCxnSpPr>
        <p:spPr>
          <a:xfrm>
            <a:off x="5235612" y="3396199"/>
            <a:ext cx="1938115" cy="861284"/>
          </a:xfrm>
          <a:prstGeom prst="bentConnector3">
            <a:avLst>
              <a:gd name="adj1" fmla="val 49481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연결선: 꺾임 23">
            <a:extLst>
              <a:ext uri="{FF2B5EF4-FFF2-40B4-BE49-F238E27FC236}">
                <a16:creationId xmlns:a16="http://schemas.microsoft.com/office/drawing/2014/main" id="{93B42091-D69D-4058-AE86-BAA3CB864D04}"/>
              </a:ext>
            </a:extLst>
          </p:cNvPr>
          <p:cNvCxnSpPr>
            <a:cxnSpLocks/>
            <a:endCxn id="1026" idx="1"/>
          </p:cNvCxnSpPr>
          <p:nvPr/>
        </p:nvCxnSpPr>
        <p:spPr>
          <a:xfrm flipV="1">
            <a:off x="2132450" y="4257483"/>
            <a:ext cx="5041277" cy="688716"/>
          </a:xfrm>
          <a:prstGeom prst="bentConnector3">
            <a:avLst>
              <a:gd name="adj1" fmla="val 80633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7CFFCE0-384D-4BD7-8A7F-8084706C7609}"/>
              </a:ext>
            </a:extLst>
          </p:cNvPr>
          <p:cNvSpPr txBox="1"/>
          <p:nvPr/>
        </p:nvSpPr>
        <p:spPr>
          <a:xfrm>
            <a:off x="6546596" y="4968707"/>
            <a:ext cx="2442849" cy="12095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3. Dataset built</a:t>
            </a:r>
          </a:p>
          <a:p>
            <a:pPr>
              <a:lnSpc>
                <a:spcPct val="110000"/>
              </a:lnSpc>
            </a:pPr>
            <a:endParaRPr lang="en-US" altLang="ko-KR" sz="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0488" indent="-90488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 Political: 10,233</a:t>
            </a:r>
          </a:p>
          <a:p>
            <a:pPr marL="90488" indent="-90488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 Non-Political: 9,767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18F6CFB-7C99-46EC-9BD5-BAF6E271019C}"/>
              </a:ext>
            </a:extLst>
          </p:cNvPr>
          <p:cNvSpPr txBox="1"/>
          <p:nvPr/>
        </p:nvSpPr>
        <p:spPr>
          <a:xfrm>
            <a:off x="6546596" y="2155296"/>
            <a:ext cx="19601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Found </a:t>
            </a:r>
            <a:r>
              <a:rPr lang="en-US" altLang="ko-KR" sz="2000" b="1" dirty="0">
                <a:latin typeface="Calibri" panose="020F0502020204030204" pitchFamily="34" charset="0"/>
                <a:cs typeface="Calibri" panose="020F0502020204030204" pitchFamily="34" charset="0"/>
              </a:rPr>
              <a:t>233</a:t>
            </a:r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 political ads </a:t>
            </a:r>
            <a:endParaRPr lang="ko-KR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305152A2-2CF7-4D64-93D9-D9DFE487CE35}"/>
              </a:ext>
            </a:extLst>
          </p:cNvPr>
          <p:cNvCxnSpPr>
            <a:cxnSpLocks/>
            <a:stCxn id="14" idx="3"/>
            <a:endCxn id="30" idx="1"/>
          </p:cNvCxnSpPr>
          <p:nvPr/>
        </p:nvCxnSpPr>
        <p:spPr>
          <a:xfrm>
            <a:off x="5940152" y="2509239"/>
            <a:ext cx="6064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3140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DB1F1C1-1229-4A42-9C3F-1F2518CE0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Supervised Classification Algorithms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D6B9FFB-FD78-4191-953C-3341DC6BEF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Six binary classification algorithms were tested</a:t>
            </a:r>
          </a:p>
          <a:p>
            <a:pPr lvl="1"/>
            <a:r>
              <a:rPr lang="en-US" altLang="ko-KR" dirty="0"/>
              <a:t>Support Vector Machine, Logistic regression, Random forest, Naïve-bayes, Gradient boosting, </a:t>
            </a:r>
            <a:r>
              <a:rPr lang="en-US" altLang="ko-KR" u="sng" dirty="0"/>
              <a:t>Convolutional Neural Network</a:t>
            </a:r>
          </a:p>
          <a:p>
            <a:pPr lvl="1"/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2B05DEB-930E-4991-BD91-8963F2532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912" y="2953190"/>
            <a:ext cx="6246440" cy="3028408"/>
          </a:xfrm>
          <a:prstGeom prst="rect">
            <a:avLst/>
          </a:prstGeom>
        </p:spPr>
      </p:pic>
      <p:cxnSp>
        <p:nvCxnSpPr>
          <p:cNvPr id="6" name="연결선: 꺾임 5">
            <a:extLst>
              <a:ext uri="{FF2B5EF4-FFF2-40B4-BE49-F238E27FC236}">
                <a16:creationId xmlns:a16="http://schemas.microsoft.com/office/drawing/2014/main" id="{E7F98C7B-016C-4B34-9C39-1DAC408E69C2}"/>
              </a:ext>
            </a:extLst>
          </p:cNvPr>
          <p:cNvCxnSpPr>
            <a:cxnSpLocks/>
            <a:stCxn id="11" idx="2"/>
            <a:endCxn id="4" idx="0"/>
          </p:cNvCxnSpPr>
          <p:nvPr/>
        </p:nvCxnSpPr>
        <p:spPr>
          <a:xfrm rot="5400000">
            <a:off x="5307983" y="1708953"/>
            <a:ext cx="553386" cy="193508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E346ECC4-6B6A-4906-BAD9-7E9ADAAA48C9}"/>
              </a:ext>
            </a:extLst>
          </p:cNvPr>
          <p:cNvSpPr/>
          <p:nvPr/>
        </p:nvSpPr>
        <p:spPr>
          <a:xfrm>
            <a:off x="4716016" y="1895748"/>
            <a:ext cx="367240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318564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EA511C1-3575-43E5-9988-7988257C8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Evaluation Results</a:t>
            </a:r>
            <a:endParaRPr lang="ko-KR" altLang="en-US" dirty="0"/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755EFAF0-F32B-4FA3-AE1E-81475A2763ED}"/>
              </a:ext>
            </a:extLst>
          </p:cNvPr>
          <p:cNvGrpSpPr>
            <a:grpSpLocks noChangeAspect="1"/>
          </p:cNvGrpSpPr>
          <p:nvPr/>
        </p:nvGrpSpPr>
        <p:grpSpPr>
          <a:xfrm>
            <a:off x="755576" y="1313016"/>
            <a:ext cx="7441390" cy="1703019"/>
            <a:chOff x="-336176" y="1368347"/>
            <a:chExt cx="9004082" cy="2060653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8D439305-50D8-4C5B-8FC9-B7D7E4622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15816" y="1368347"/>
              <a:ext cx="5752090" cy="2060653"/>
            </a:xfrm>
            <a:prstGeom prst="rect">
              <a:avLst/>
            </a:prstGeom>
          </p:spPr>
        </p:pic>
        <p:cxnSp>
          <p:nvCxnSpPr>
            <p:cNvPr id="6" name="직선 연결선 5">
              <a:extLst>
                <a:ext uri="{FF2B5EF4-FFF2-40B4-BE49-F238E27FC236}">
                  <a16:creationId xmlns:a16="http://schemas.microsoft.com/office/drawing/2014/main" id="{772DB499-7890-44B6-9844-6BFB43BEBF0A}"/>
                </a:ext>
              </a:extLst>
            </p:cNvPr>
            <p:cNvCxnSpPr/>
            <p:nvPr/>
          </p:nvCxnSpPr>
          <p:spPr>
            <a:xfrm>
              <a:off x="2123728" y="1887488"/>
              <a:ext cx="648072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직선 연결선 6">
              <a:extLst>
                <a:ext uri="{FF2B5EF4-FFF2-40B4-BE49-F238E27FC236}">
                  <a16:creationId xmlns:a16="http://schemas.microsoft.com/office/drawing/2014/main" id="{B3FBFA19-DF26-4A4C-A396-01F25F055A5C}"/>
                </a:ext>
              </a:extLst>
            </p:cNvPr>
            <p:cNvCxnSpPr/>
            <p:nvPr/>
          </p:nvCxnSpPr>
          <p:spPr>
            <a:xfrm>
              <a:off x="2123728" y="2175520"/>
              <a:ext cx="648072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직선 연결선 7">
              <a:extLst>
                <a:ext uri="{FF2B5EF4-FFF2-40B4-BE49-F238E27FC236}">
                  <a16:creationId xmlns:a16="http://schemas.microsoft.com/office/drawing/2014/main" id="{4065C977-A056-4F0A-A36A-76390631400B}"/>
                </a:ext>
              </a:extLst>
            </p:cNvPr>
            <p:cNvCxnSpPr/>
            <p:nvPr/>
          </p:nvCxnSpPr>
          <p:spPr>
            <a:xfrm>
              <a:off x="2123728" y="2463552"/>
              <a:ext cx="648072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직선 연결선 8">
              <a:extLst>
                <a:ext uri="{FF2B5EF4-FFF2-40B4-BE49-F238E27FC236}">
                  <a16:creationId xmlns:a16="http://schemas.microsoft.com/office/drawing/2014/main" id="{4C2EFA44-5EA4-4E79-8A7D-C9D68680E67F}"/>
                </a:ext>
              </a:extLst>
            </p:cNvPr>
            <p:cNvCxnSpPr/>
            <p:nvPr/>
          </p:nvCxnSpPr>
          <p:spPr>
            <a:xfrm>
              <a:off x="2123728" y="2967608"/>
              <a:ext cx="648072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id="{1D47264B-2EAC-4F16-9BF1-56D2D4D74153}"/>
                </a:ext>
              </a:extLst>
            </p:cNvPr>
            <p:cNvCxnSpPr>
              <a:cxnSpLocks/>
            </p:cNvCxnSpPr>
            <p:nvPr/>
          </p:nvCxnSpPr>
          <p:spPr>
            <a:xfrm>
              <a:off x="2123728" y="1887488"/>
              <a:ext cx="0" cy="108012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CB079F7-D9A7-4DB9-90ED-763E86712BA3}"/>
                </a:ext>
              </a:extLst>
            </p:cNvPr>
            <p:cNvSpPr txBox="1"/>
            <p:nvPr/>
          </p:nvSpPr>
          <p:spPr>
            <a:xfrm>
              <a:off x="-336176" y="2103513"/>
              <a:ext cx="2944829" cy="48413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achieves 94% acc.</a:t>
              </a:r>
              <a:endParaRPr lang="ko-KR" alt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5" name="내용 개체 틀 2">
            <a:extLst>
              <a:ext uri="{FF2B5EF4-FFF2-40B4-BE49-F238E27FC236}">
                <a16:creationId xmlns:a16="http://schemas.microsoft.com/office/drawing/2014/main" id="{B7A09D35-A518-4FBD-8DCD-3A5B97621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3276315"/>
            <a:ext cx="8496944" cy="2928179"/>
          </a:xfrm>
        </p:spPr>
        <p:txBody>
          <a:bodyPr>
            <a:normAutofit fontScale="92500"/>
          </a:bodyPr>
          <a:lstStyle/>
          <a:p>
            <a:r>
              <a:rPr lang="en-US" altLang="ko-KR" dirty="0"/>
              <a:t>All classifiers achieved more than 90% accuracy</a:t>
            </a:r>
          </a:p>
          <a:p>
            <a:pPr lvl="1"/>
            <a:r>
              <a:rPr lang="en-US" altLang="ko-KR" dirty="0"/>
              <a:t>Indicating that there exists discriminating words between </a:t>
            </a:r>
            <a:br>
              <a:rPr lang="en-US" altLang="ko-KR" dirty="0"/>
            </a:br>
            <a:r>
              <a:rPr lang="en-US" altLang="ko-KR" dirty="0"/>
              <a:t>political and non-political ads</a:t>
            </a:r>
          </a:p>
          <a:p>
            <a:pPr lvl="1"/>
            <a:endParaRPr lang="en-US" altLang="ko-KR" dirty="0"/>
          </a:p>
          <a:p>
            <a:r>
              <a:rPr lang="en-US" altLang="ko-KR" dirty="0"/>
              <a:t>However, while the test dataset is evenly balanced, real-world dataset would be heavily skewed towards non-political ads</a:t>
            </a:r>
          </a:p>
          <a:p>
            <a:pPr lvl="1"/>
            <a:r>
              <a:rPr lang="en-US" altLang="ko-KR" dirty="0"/>
              <a:t>Thus, reducing </a:t>
            </a:r>
            <a:r>
              <a:rPr lang="en-US" altLang="ko-KR" b="1" dirty="0"/>
              <a:t>false positives</a:t>
            </a:r>
            <a:r>
              <a:rPr lang="en-US" altLang="ko-KR" dirty="0"/>
              <a:t> is important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779329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53C744A-930F-4654-AE8F-4A3C55FFE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Evaluation Results: Considering False Positives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7F1B502-AEC1-4379-BDC3-0588CFBC0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4509120"/>
            <a:ext cx="8496944" cy="1695374"/>
          </a:xfrm>
        </p:spPr>
        <p:txBody>
          <a:bodyPr/>
          <a:lstStyle/>
          <a:p>
            <a:r>
              <a:rPr lang="en-US" altLang="ko-KR" i="1" dirty="0"/>
              <a:t>Naïve-bayes</a:t>
            </a:r>
            <a:r>
              <a:rPr lang="en-US" altLang="ko-KR" dirty="0"/>
              <a:t> and </a:t>
            </a:r>
            <a:r>
              <a:rPr lang="en-US" altLang="ko-KR" i="1" dirty="0"/>
              <a:t>CNN</a:t>
            </a:r>
            <a:r>
              <a:rPr lang="en-US" altLang="ko-KR" dirty="0"/>
              <a:t> achieved higher accuracy in lesser </a:t>
            </a:r>
            <a:r>
              <a:rPr lang="en-US" altLang="ko-KR" b="1" dirty="0"/>
              <a:t>False Positive</a:t>
            </a:r>
            <a:r>
              <a:rPr lang="en-US" altLang="ko-KR" dirty="0"/>
              <a:t> cases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0712334-E65F-4608-9254-C28EAD251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700" y="1937497"/>
            <a:ext cx="4414600" cy="24482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A0D3C9-62E9-4D9F-8B16-5B1768899964}"/>
              </a:ext>
            </a:extLst>
          </p:cNvPr>
          <p:cNvSpPr txBox="1"/>
          <p:nvPr/>
        </p:nvSpPr>
        <p:spPr>
          <a:xfrm>
            <a:off x="4211960" y="1234991"/>
            <a:ext cx="460851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False Positive (FP): </a:t>
            </a:r>
            <a:b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Classifying non-political ads as political </a:t>
            </a:r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11B139B1-8B07-44D0-A2B5-EB912DDD36F5}"/>
              </a:ext>
            </a:extLst>
          </p:cNvPr>
          <p:cNvSpPr/>
          <p:nvPr/>
        </p:nvSpPr>
        <p:spPr>
          <a:xfrm>
            <a:off x="2483768" y="2366735"/>
            <a:ext cx="4104456" cy="3168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2622F4D5-CE93-4BE8-97FF-CA33D3075B03}"/>
              </a:ext>
            </a:extLst>
          </p:cNvPr>
          <p:cNvSpPr/>
          <p:nvPr/>
        </p:nvSpPr>
        <p:spPr>
          <a:xfrm>
            <a:off x="2483768" y="3654396"/>
            <a:ext cx="4104456" cy="3168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588891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36AFBE3-E338-4E17-86BF-8A4860981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Analysis on Ads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1061BF4-B1BC-4663-848A-6A66FA3BD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Using the classifier, analysis was done for the AdCollector dataset</a:t>
            </a:r>
          </a:p>
          <a:p>
            <a:pPr lvl="1"/>
            <a:r>
              <a:rPr lang="en-US" altLang="ko-KR" dirty="0"/>
              <a:t>Removed the ads used in the training dataset, non-Portuguese, and out of electoral advertisement period</a:t>
            </a:r>
          </a:p>
          <a:p>
            <a:pPr lvl="1"/>
            <a:r>
              <a:rPr lang="en-US" altLang="ko-KR" dirty="0"/>
              <a:t>Further, removed ads that contains the same text but with different images (or videos), resulting into total </a:t>
            </a:r>
            <a:r>
              <a:rPr lang="en-US" altLang="ko-KR" b="1" i="1" dirty="0"/>
              <a:t>38,110 ads</a:t>
            </a:r>
          </a:p>
          <a:p>
            <a:pPr lvl="1"/>
            <a:endParaRPr lang="en-US" altLang="ko-KR" b="1" i="1" dirty="0"/>
          </a:p>
          <a:p>
            <a:r>
              <a:rPr lang="en-US" altLang="ko-KR" dirty="0"/>
              <a:t>By applying CNN model to these ads, found that total</a:t>
            </a:r>
            <a:br>
              <a:rPr lang="en-US" altLang="ko-KR" dirty="0"/>
            </a:br>
            <a:r>
              <a:rPr lang="en-US" altLang="ko-KR" b="1" dirty="0"/>
              <a:t>835 ads</a:t>
            </a:r>
            <a:r>
              <a:rPr lang="en-US" altLang="ko-KR" dirty="0"/>
              <a:t> (2%) posted by 577 advertisers are </a:t>
            </a:r>
            <a:r>
              <a:rPr lang="en-US" altLang="ko-KR" b="1" dirty="0"/>
              <a:t>political</a:t>
            </a:r>
            <a:r>
              <a:rPr lang="en-US" altLang="ko-KR" dirty="0"/>
              <a:t> ads</a:t>
            </a:r>
          </a:p>
          <a:p>
            <a:pPr lvl="1"/>
            <a:r>
              <a:rPr lang="en-US" altLang="ko-KR" dirty="0"/>
              <a:t>To reduce the </a:t>
            </a:r>
            <a:r>
              <a:rPr lang="en-US" altLang="ko-KR" i="1" dirty="0"/>
              <a:t>false positive</a:t>
            </a:r>
            <a:r>
              <a:rPr lang="en-US" altLang="ko-KR" dirty="0"/>
              <a:t> cases, authors have used a threshold of 0.97 (probability that the given ad is political) </a:t>
            </a:r>
          </a:p>
          <a:p>
            <a:pPr lvl="1"/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33818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B836707-76E4-40C3-A518-3281E1A08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Contents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BC3B3E8-76E0-4068-9670-7182791638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Backgrounds</a:t>
            </a:r>
          </a:p>
          <a:p>
            <a:endParaRPr lang="en-US" altLang="ko-KR" dirty="0"/>
          </a:p>
          <a:p>
            <a:r>
              <a:rPr lang="en-US" altLang="ko-KR" dirty="0"/>
              <a:t>Detecting Political Ads in the Facebook</a:t>
            </a:r>
          </a:p>
          <a:p>
            <a:endParaRPr lang="en-US" altLang="ko-KR" dirty="0"/>
          </a:p>
          <a:p>
            <a:r>
              <a:rPr lang="en-US" altLang="ko-KR" dirty="0"/>
              <a:t>Analyzing abuse in Political Advertisements</a:t>
            </a:r>
          </a:p>
          <a:p>
            <a:endParaRPr lang="en-US" altLang="ko-KR" dirty="0"/>
          </a:p>
          <a:p>
            <a:r>
              <a:rPr lang="en-US" altLang="ko-KR" dirty="0"/>
              <a:t>Conclusion</a:t>
            </a:r>
          </a:p>
          <a:p>
            <a:endParaRPr lang="en-US" altLang="ko-KR" dirty="0"/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0231074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03CED2E-D644-49BA-9090-7934377AD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Analysis Results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1631A09-BC67-4F54-9237-1A544C4622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To be sure whether such ads are really political, sampled 300 ads and manually checked them</a:t>
            </a:r>
          </a:p>
          <a:p>
            <a:pPr lvl="1"/>
            <a:r>
              <a:rPr lang="en-US" altLang="ko-KR" dirty="0"/>
              <a:t>Found that only 19 ads of them are not political</a:t>
            </a:r>
          </a:p>
          <a:p>
            <a:pPr lvl="1"/>
            <a:r>
              <a:rPr lang="en-US" altLang="ko-KR" dirty="0"/>
              <a:t>Some of them had confusing captions resembled the ones used political ads</a:t>
            </a:r>
          </a:p>
          <a:p>
            <a:pPr lvl="1"/>
            <a:endParaRPr lang="en-US" altLang="ko-KR" dirty="0"/>
          </a:p>
          <a:p>
            <a:r>
              <a:rPr lang="en-US" altLang="ko-KR" dirty="0"/>
              <a:t>Thus, the procedure has proved that there are political ads who are outside of the monitoring</a:t>
            </a:r>
          </a:p>
          <a:p>
            <a:pPr lvl="1"/>
            <a:r>
              <a:rPr lang="en-US" altLang="ko-KR" dirty="0"/>
              <a:t>Furthermore, there can be more of such mis-behavior cases since the threshold was set high to reduce false positive cases</a:t>
            </a:r>
          </a:p>
        </p:txBody>
      </p:sp>
    </p:spTree>
    <p:extLst>
      <p:ext uri="{BB962C8B-B14F-4D97-AF65-F5344CB8AC3E}">
        <p14:creationId xmlns:p14="http://schemas.microsoft.com/office/powerpoint/2010/main" val="34776894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1DE416D-0B0A-4AA8-A55E-24BB4F161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Analysis Results: Miscellaneous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49BBB2D-5C57-401C-A235-60283854F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/>
              <a:t>Under Brazilian law, it is required to post the advertiser’s social number with the political ads</a:t>
            </a:r>
          </a:p>
          <a:p>
            <a:pPr lvl="1"/>
            <a:r>
              <a:rPr lang="en-US" altLang="ko-KR" dirty="0"/>
              <a:t>Among those political ads, 90 ads have posted the social number</a:t>
            </a:r>
          </a:p>
          <a:p>
            <a:pPr lvl="1"/>
            <a:r>
              <a:rPr lang="en-US" altLang="ko-KR" dirty="0"/>
              <a:t>However, whether they reported the spending could not be monitored since they were not registered in the </a:t>
            </a:r>
            <a:r>
              <a:rPr lang="en-US" altLang="ko-KR" i="1" dirty="0"/>
              <a:t>Ad library</a:t>
            </a:r>
          </a:p>
          <a:p>
            <a:endParaRPr lang="en-US" altLang="ko-KR" dirty="0"/>
          </a:p>
          <a:p>
            <a:r>
              <a:rPr lang="en-US" altLang="ko-KR" dirty="0"/>
              <a:t>During the electoral period, </a:t>
            </a:r>
            <a:r>
              <a:rPr lang="en-US" altLang="ko-KR"/>
              <a:t>only politicians </a:t>
            </a:r>
            <a:r>
              <a:rPr lang="en-US" altLang="ko-KR" dirty="0"/>
              <a:t>and the parties can post the political ads</a:t>
            </a:r>
          </a:p>
          <a:p>
            <a:pPr lvl="1"/>
            <a:r>
              <a:rPr lang="en-US" altLang="ko-KR" dirty="0"/>
              <a:t>Nevertheless, there were 21 ads from 12 advertisers including news organizations, NGO have posted the political ads</a:t>
            </a:r>
          </a:p>
          <a:p>
            <a:pPr lvl="1"/>
            <a:endParaRPr lang="en-US" altLang="ko-KR" dirty="0"/>
          </a:p>
          <a:p>
            <a:r>
              <a:rPr lang="en-US" altLang="ko-KR" dirty="0"/>
              <a:t>Through the all types of political ads, the clear distinction between self-declared ads and the others could not be observed</a:t>
            </a:r>
          </a:p>
          <a:p>
            <a:pPr lvl="1"/>
            <a:r>
              <a:rPr lang="en-US" altLang="ko-KR" dirty="0"/>
              <a:t>Thus, it is important to have such a collaborative auditing system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366767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Conclusion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In this work, authors have examined the misconducting cases in political advertisements in the social media</a:t>
            </a:r>
          </a:p>
          <a:p>
            <a:endParaRPr lang="en-US" altLang="ko-KR" dirty="0"/>
          </a:p>
          <a:p>
            <a:r>
              <a:rPr lang="en-US" altLang="ko-KR" dirty="0"/>
              <a:t>By building the classifier to distinguish whether the ads is political, found that there are nearly 2% of abuse cases</a:t>
            </a:r>
          </a:p>
          <a:p>
            <a:endParaRPr lang="en-US" altLang="ko-KR" dirty="0"/>
          </a:p>
          <a:p>
            <a:r>
              <a:rPr lang="en-US" altLang="ko-KR" dirty="0"/>
              <a:t>Thus, this work has proved that the digital advertising market requires some form of auditing system</a:t>
            </a:r>
          </a:p>
        </p:txBody>
      </p:sp>
    </p:spTree>
    <p:extLst>
      <p:ext uri="{BB962C8B-B14F-4D97-AF65-F5344CB8AC3E}">
        <p14:creationId xmlns:p14="http://schemas.microsoft.com/office/powerpoint/2010/main" val="1335410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A91ED79-3899-4550-99BA-93BC18FA7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B41AE333-0616-4CA8-8B62-0F590EBB68DB}"/>
              </a:ext>
            </a:extLst>
          </p:cNvPr>
          <p:cNvSpPr txBox="1">
            <a:spLocks/>
          </p:cNvSpPr>
          <p:nvPr/>
        </p:nvSpPr>
        <p:spPr>
          <a:xfrm>
            <a:off x="323528" y="1136931"/>
            <a:ext cx="8496944" cy="5067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Digital advertising platforms have been constantly grown in favor of targeted advertising</a:t>
            </a:r>
          </a:p>
          <a:p>
            <a:pPr lvl="1"/>
            <a:r>
              <a:rPr lang="en-US" altLang="ko-KR" dirty="0"/>
              <a:t>Based on user’s online activity, search engines and social media platforms recommend relevant ads</a:t>
            </a:r>
          </a:p>
          <a:p>
            <a:pPr lvl="1"/>
            <a:endParaRPr lang="en-US" altLang="ko-KR" dirty="0"/>
          </a:p>
          <a:p>
            <a:r>
              <a:rPr lang="en-US" altLang="ko-KR" dirty="0"/>
              <a:t>Especially, social media such as Facebook provides a variety of targeting attributes other than the basic demographics</a:t>
            </a:r>
          </a:p>
          <a:p>
            <a:pPr lvl="1"/>
            <a:r>
              <a:rPr lang="en-US" altLang="ko-KR" dirty="0"/>
              <a:t>Providing more fine-grained targeting of potential customers</a:t>
            </a:r>
          </a:p>
          <a:p>
            <a:pPr marL="457200" lvl="1" indent="0">
              <a:buNone/>
            </a:pPr>
            <a:endParaRPr lang="en-US" altLang="ko-KR" dirty="0"/>
          </a:p>
          <a:p>
            <a:r>
              <a:rPr lang="en-US" altLang="ko-KR" dirty="0"/>
              <a:t>However, the risk induced from misbehaviors in targeted advertising in terms of politics has been pointed out</a:t>
            </a:r>
          </a:p>
          <a:p>
            <a:pPr lvl="1"/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292262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BF133D8-57FD-49CD-9DAE-7176EA43B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An Example case Targeted Advertising Abuse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41AE333-0616-4CA8-8B62-0F590EBB68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altLang="ko-KR" dirty="0"/>
              <a:t>One of the best examples is the Russian interference in the 2016 U.S. presidential election</a:t>
            </a:r>
          </a:p>
          <a:p>
            <a:pPr lvl="1">
              <a:lnSpc>
                <a:spcPct val="110000"/>
              </a:lnSpc>
            </a:pPr>
            <a:r>
              <a:rPr lang="en-US" altLang="ko-KR" dirty="0"/>
              <a:t>A group of Russian citizens and companies were indicted by U.S. authorities on the charge of using Facebook Ad Platform to interfere</a:t>
            </a:r>
          </a:p>
          <a:p>
            <a:pPr lvl="1">
              <a:lnSpc>
                <a:spcPct val="110000"/>
              </a:lnSpc>
            </a:pPr>
            <a:endParaRPr lang="en-US" altLang="ko-KR" dirty="0"/>
          </a:p>
          <a:p>
            <a:pPr>
              <a:lnSpc>
                <a:spcPct val="110000"/>
              </a:lnSpc>
            </a:pPr>
            <a:r>
              <a:rPr lang="en-US" altLang="ko-KR" dirty="0"/>
              <a:t>Targeted advertising has been pointed out as the cause</a:t>
            </a:r>
          </a:p>
          <a:p>
            <a:pPr lvl="1">
              <a:lnSpc>
                <a:spcPct val="110000"/>
              </a:lnSpc>
            </a:pPr>
            <a:r>
              <a:rPr lang="en-US" altLang="ko-KR" dirty="0"/>
              <a:t>Russians created thousands of social media accounts and presented ads about polarizing topics to vulnerable populations using the accounts</a:t>
            </a:r>
          </a:p>
          <a:p>
            <a:pPr lvl="1">
              <a:lnSpc>
                <a:spcPct val="110000"/>
              </a:lnSpc>
            </a:pPr>
            <a:endParaRPr lang="en-US" altLang="ko-KR" dirty="0"/>
          </a:p>
          <a:p>
            <a:pPr>
              <a:lnSpc>
                <a:spcPct val="110000"/>
              </a:lnSpc>
            </a:pPr>
            <a:r>
              <a:rPr lang="en-US" altLang="ko-KR" dirty="0"/>
              <a:t>It is also notable that such ads received 10 times higher than the typical ads in the Facebook</a:t>
            </a:r>
          </a:p>
          <a:p>
            <a:pPr lvl="1">
              <a:lnSpc>
                <a:spcPct val="110000"/>
              </a:lnSpc>
            </a:pPr>
            <a:r>
              <a:rPr lang="en-US" altLang="ko-KR" dirty="0"/>
              <a:t>Thus, proved that such ads can be used to spread false stories to susceptible people</a:t>
            </a:r>
          </a:p>
        </p:txBody>
      </p:sp>
    </p:spTree>
    <p:extLst>
      <p:ext uri="{BB962C8B-B14F-4D97-AF65-F5344CB8AC3E}">
        <p14:creationId xmlns:p14="http://schemas.microsoft.com/office/powerpoint/2010/main" val="3049038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53B528B-1246-48E8-9695-47ED0FB47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Targeted Advertising in Facebook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97BC12D-6980-4978-BF95-E9DC6F5D8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137600"/>
            <a:ext cx="8496944" cy="2880320"/>
          </a:xfrm>
        </p:spPr>
        <p:txBody>
          <a:bodyPr>
            <a:normAutofit/>
          </a:bodyPr>
          <a:lstStyle/>
          <a:p>
            <a:r>
              <a:rPr lang="en-US" altLang="ko-KR" dirty="0"/>
              <a:t>Notable point of Facebook ads is that it provides a variety of targeting options based on its user data</a:t>
            </a:r>
          </a:p>
          <a:p>
            <a:pPr lvl="1"/>
            <a:r>
              <a:rPr lang="en-US" altLang="ko-KR" dirty="0"/>
              <a:t>Other than the traditional, </a:t>
            </a:r>
            <a:r>
              <a:rPr lang="en-US" altLang="ko-KR" i="1" dirty="0"/>
              <a:t>age, gender, location </a:t>
            </a:r>
            <a:r>
              <a:rPr lang="en-US" altLang="ko-KR" dirty="0"/>
              <a:t>and </a:t>
            </a:r>
            <a:r>
              <a:rPr lang="en-US" altLang="ko-KR" i="1" dirty="0"/>
              <a:t>language, </a:t>
            </a:r>
            <a:r>
              <a:rPr lang="en-US" altLang="ko-KR" dirty="0"/>
              <a:t>Facebook provides more detailed attributes, even sensitive ones</a:t>
            </a:r>
          </a:p>
          <a:p>
            <a:pPr lvl="1"/>
            <a:r>
              <a:rPr lang="en-US" altLang="ko-KR" dirty="0"/>
              <a:t>Also, it provides </a:t>
            </a:r>
            <a:r>
              <a:rPr lang="en-US" altLang="ko-KR" i="1" dirty="0"/>
              <a:t>custom audience </a:t>
            </a:r>
            <a:r>
              <a:rPr lang="en-US" altLang="ko-KR" dirty="0"/>
              <a:t>which target specific people by uploading user’s identifiable information (e.g. cell phone number)</a:t>
            </a:r>
            <a:endParaRPr lang="ko-KR" altLang="en-US" i="1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C59687F-F513-453D-BA9F-FDEDA70CC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3789040"/>
            <a:ext cx="3672408" cy="1839489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C9CF5B2A-4D17-43AA-BC3F-C32B62E6D0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7443" y="3788694"/>
            <a:ext cx="3052967" cy="1843817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3B2C419C-6231-4D5B-8032-4D976FBF15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6795" y="3788694"/>
            <a:ext cx="3062176" cy="183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06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B3A761B-01A3-42EF-912C-A405DE330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Problems Incurred from Facebook Ads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92489B9-E99D-44F5-9500-BDDE2F7E4F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As noted, the most significant problem of the Facebook ads is that it provides a variety of targeting attributes</a:t>
            </a:r>
          </a:p>
          <a:p>
            <a:pPr lvl="1"/>
            <a:r>
              <a:rPr lang="en-US" altLang="ko-KR" dirty="0"/>
              <a:t>Thus, enabling malicious political advertisers to expose the ads containing false claims to a specific sub-population</a:t>
            </a:r>
          </a:p>
          <a:p>
            <a:pPr lvl="1"/>
            <a:endParaRPr lang="en-US" altLang="ko-KR" dirty="0"/>
          </a:p>
          <a:p>
            <a:r>
              <a:rPr lang="en-US" altLang="ko-KR" dirty="0"/>
              <a:t>It is known that Facebook provides more than 240,000 attributes including at least more than 2000 sensitive ones</a:t>
            </a:r>
          </a:p>
          <a:p>
            <a:pPr lvl="1"/>
            <a:r>
              <a:rPr lang="en-US" altLang="ko-KR" dirty="0"/>
              <a:t>For instance, it has proven that in 2016 election, Russians have targeted extremely biased population of conservatives and African-Americans </a:t>
            </a:r>
          </a:p>
          <a:p>
            <a:endParaRPr lang="en-US" altLang="ko-KR" dirty="0"/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284199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740D910-4D0B-4255-A5C9-EE063CBE6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The Countermeasure: Facebook Ad Library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7CE2FD9-A102-4AD8-BF05-7DECA3C6F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After 2016 U.S. election, Facebook has launched a service in 2018, that archives the politics-related ads</a:t>
            </a:r>
          </a:p>
          <a:p>
            <a:pPr lvl="1"/>
            <a:r>
              <a:rPr lang="en-US" altLang="ko-KR" dirty="0"/>
              <a:t>Ads itself and the information regarding to the ads are presented and can be monitored</a:t>
            </a:r>
          </a:p>
          <a:p>
            <a:pPr lvl="1"/>
            <a:r>
              <a:rPr lang="en-US" altLang="ko-KR" dirty="0"/>
              <a:t>Information includes who paid for the ad, the amount of spent,</a:t>
            </a:r>
            <a:br>
              <a:rPr lang="en-US" altLang="ko-KR" dirty="0"/>
            </a:br>
            <a:r>
              <a:rPr lang="en-US" altLang="ko-KR" dirty="0"/>
              <a:t>the number of impressions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2CFCA379-0282-40F3-B54B-2487566A2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3856886"/>
            <a:ext cx="7056784" cy="237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19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C9AEB7A-B586-45A5-B941-CE3E626B1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The Countermeasure: Facebook Ad Library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27D65A7-540E-403F-927A-444DCAF5EF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97A16E2-4655-49BA-A431-AA92A547A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861" y="1290608"/>
            <a:ext cx="3219798" cy="5157192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3FC47147-0E8F-47FD-8C6D-7086E8530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3736627"/>
            <a:ext cx="3504289" cy="2645874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354E0677-6C46-43BA-A69E-F067FD1B65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7342" y="1273412"/>
            <a:ext cx="2945652" cy="246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000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9CD7ADB-668F-4EB2-8F18-2447D193A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Problem Solved?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B90D9D6-0427-4C84-A970-C8788114F1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However, still</a:t>
            </a:r>
            <a:r>
              <a:rPr lang="ko-KR" altLang="en-US" dirty="0"/>
              <a:t> </a:t>
            </a:r>
            <a:r>
              <a:rPr lang="en-US" altLang="ko-KR" dirty="0"/>
              <a:t>it</a:t>
            </a:r>
            <a:r>
              <a:rPr lang="ko-KR" altLang="en-US" dirty="0"/>
              <a:t> </a:t>
            </a:r>
            <a:r>
              <a:rPr lang="en-US" altLang="ko-KR" dirty="0"/>
              <a:t>is</a:t>
            </a:r>
            <a:r>
              <a:rPr lang="ko-KR" altLang="en-US" dirty="0"/>
              <a:t> </a:t>
            </a:r>
            <a:r>
              <a:rPr lang="en-US" altLang="ko-KR" dirty="0"/>
              <a:t>based</a:t>
            </a:r>
            <a:r>
              <a:rPr lang="ko-KR" altLang="en-US" dirty="0"/>
              <a:t> </a:t>
            </a:r>
            <a:r>
              <a:rPr lang="en-US" altLang="ko-KR" dirty="0"/>
              <a:t>on</a:t>
            </a:r>
            <a:r>
              <a:rPr lang="ko-KR" altLang="en-US" dirty="0"/>
              <a:t> </a:t>
            </a:r>
            <a:r>
              <a:rPr lang="en-US" altLang="ko-KR" dirty="0"/>
              <a:t>voluntary basis</a:t>
            </a:r>
          </a:p>
          <a:p>
            <a:pPr lvl="1"/>
            <a:r>
              <a:rPr lang="en-US" altLang="ko-KR" dirty="0"/>
              <a:t>Dishonest political entities might try to circumvent these regulations</a:t>
            </a:r>
          </a:p>
          <a:p>
            <a:pPr lvl="1"/>
            <a:r>
              <a:rPr lang="en-US" altLang="ko-KR" dirty="0"/>
              <a:t>Also, it is unclear how Facebook handles advertisers if they do not conform with the Terms of Services</a:t>
            </a:r>
          </a:p>
          <a:p>
            <a:pPr lvl="1"/>
            <a:endParaRPr lang="en-US" altLang="ko-KR" dirty="0"/>
          </a:p>
          <a:p>
            <a:r>
              <a:rPr lang="en-US" altLang="ko-KR" dirty="0"/>
              <a:t>Another problem is that we cannot figure out the which targeting attributes were used in the ad</a:t>
            </a:r>
          </a:p>
          <a:p>
            <a:pPr lvl="1"/>
            <a:r>
              <a:rPr lang="en-US" altLang="ko-KR" dirty="0"/>
              <a:t>Thus, cannot reveal that which ad has been delivered to which sub-population</a:t>
            </a:r>
          </a:p>
        </p:txBody>
      </p:sp>
    </p:spTree>
    <p:extLst>
      <p:ext uri="{BB962C8B-B14F-4D97-AF65-F5344CB8AC3E}">
        <p14:creationId xmlns:p14="http://schemas.microsoft.com/office/powerpoint/2010/main" val="4010382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noFill/>
        </a:ln>
      </a:spPr>
      <a:bodyPr wrap="square" rtlCol="0">
        <a:spAutoFit/>
      </a:bodyPr>
      <a:lstStyle>
        <a:defPPr algn="ctr">
          <a:defRPr sz="2000"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C23490C-3150-476E-B8F3-AAE7DFF4A741}">
  <we:reference id="wa104381411" version="1.0.0.0" store="ko-KR" storeType="OMEX"/>
  <we:alternateReferences>
    <we:reference id="WA104381411" version="1.0.0.0" store="WA10438141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66612</TotalTime>
  <Words>1471</Words>
  <Application>Microsoft Office PowerPoint</Application>
  <PresentationFormat>화면 슬라이드 쇼(4:3)</PresentationFormat>
  <Paragraphs>156</Paragraphs>
  <Slides>22</Slides>
  <Notes>10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7" baseType="lpstr">
      <vt:lpstr>맑은 고딕</vt:lpstr>
      <vt:lpstr>Arial</vt:lpstr>
      <vt:lpstr>Calibri</vt:lpstr>
      <vt:lpstr>Wingdings</vt:lpstr>
      <vt:lpstr>Office 테마</vt:lpstr>
      <vt:lpstr>Facebook Ads Monitor: An Independent Auditing System for Political Ads on Facebook</vt:lpstr>
      <vt:lpstr>Contents</vt:lpstr>
      <vt:lpstr>Introduction</vt:lpstr>
      <vt:lpstr>An Example case Targeted Advertising Abuse</vt:lpstr>
      <vt:lpstr>Targeted Advertising in Facebook</vt:lpstr>
      <vt:lpstr>Problems Incurred from Facebook Ads</vt:lpstr>
      <vt:lpstr>The Countermeasure: Facebook Ad Library</vt:lpstr>
      <vt:lpstr>The Countermeasure: Facebook Ad Library</vt:lpstr>
      <vt:lpstr>Problem Solved?</vt:lpstr>
      <vt:lpstr>Problem Solved?: Brazilian Election</vt:lpstr>
      <vt:lpstr>Problem Solved?: Brazilian Election</vt:lpstr>
      <vt:lpstr>Finding Political Ads</vt:lpstr>
      <vt:lpstr>Collecting Ads in the Facebook</vt:lpstr>
      <vt:lpstr>Datasets</vt:lpstr>
      <vt:lpstr>Building Training Set</vt:lpstr>
      <vt:lpstr>Supervised Classification Algorithms</vt:lpstr>
      <vt:lpstr>Evaluation Results</vt:lpstr>
      <vt:lpstr>Evaluation Results: Considering False Positives</vt:lpstr>
      <vt:lpstr>Analysis on Ads</vt:lpstr>
      <vt:lpstr>Analysis Results</vt:lpstr>
      <vt:lpstr>Analysis Results: Miscellaneous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T</cp:lastModifiedBy>
  <cp:revision>3994</cp:revision>
  <dcterms:created xsi:type="dcterms:W3CDTF">2014-12-26T06:56:01Z</dcterms:created>
  <dcterms:modified xsi:type="dcterms:W3CDTF">2020-07-06T15:06:23Z</dcterms:modified>
</cp:coreProperties>
</file>