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8" r:id="rId2"/>
    <p:sldId id="372" r:id="rId3"/>
    <p:sldId id="373" r:id="rId4"/>
    <p:sldId id="374" r:id="rId5"/>
    <p:sldId id="375" r:id="rId6"/>
    <p:sldId id="396" r:id="rId7"/>
    <p:sldId id="384" r:id="rId8"/>
    <p:sldId id="397" r:id="rId9"/>
    <p:sldId id="385" r:id="rId10"/>
    <p:sldId id="383" r:id="rId11"/>
    <p:sldId id="386" r:id="rId12"/>
    <p:sldId id="387" r:id="rId13"/>
    <p:sldId id="388" r:id="rId14"/>
    <p:sldId id="398" r:id="rId15"/>
    <p:sldId id="399" r:id="rId16"/>
    <p:sldId id="401" r:id="rId17"/>
    <p:sldId id="402" r:id="rId18"/>
    <p:sldId id="403" r:id="rId19"/>
    <p:sldId id="390" r:id="rId20"/>
    <p:sldId id="405" r:id="rId21"/>
    <p:sldId id="391" r:id="rId22"/>
    <p:sldId id="393" r:id="rId23"/>
    <p:sldId id="394" r:id="rId24"/>
    <p:sldId id="395" r:id="rId25"/>
    <p:sldId id="406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AD3B634-0F23-4394-8BD5-29CEB567B435}">
          <p14:sldIdLst>
            <p14:sldId id="258"/>
            <p14:sldId id="372"/>
            <p14:sldId id="373"/>
            <p14:sldId id="374"/>
            <p14:sldId id="375"/>
            <p14:sldId id="396"/>
            <p14:sldId id="384"/>
            <p14:sldId id="397"/>
            <p14:sldId id="385"/>
            <p14:sldId id="383"/>
            <p14:sldId id="386"/>
            <p14:sldId id="387"/>
            <p14:sldId id="388"/>
            <p14:sldId id="398"/>
            <p14:sldId id="399"/>
            <p14:sldId id="401"/>
            <p14:sldId id="402"/>
            <p14:sldId id="403"/>
            <p14:sldId id="390"/>
            <p14:sldId id="405"/>
            <p14:sldId id="391"/>
            <p14:sldId id="393"/>
            <p14:sldId id="394"/>
            <p14:sldId id="395"/>
            <p14:sldId id="406"/>
          </p14:sldIdLst>
        </p14:section>
        <p14:section name="Appendix." id="{03FF77BF-8642-4224-962F-31B69C6E46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3300"/>
    <a:srgbClr val="FF0000"/>
    <a:srgbClr val="C82600"/>
    <a:srgbClr val="D0E0FF"/>
    <a:srgbClr val="179930"/>
    <a:srgbClr val="22DC45"/>
    <a:srgbClr val="C0504D"/>
    <a:srgbClr val="F85565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64CDA-3AAD-4566-BC0F-E3AA5D10B71A}" v="859" dt="2022-07-05T04:19:23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9791" autoAdjust="0"/>
  </p:normalViewPr>
  <p:slideViewPr>
    <p:cSldViewPr>
      <p:cViewPr varScale="1">
        <p:scale>
          <a:sx n="85" d="100"/>
          <a:sy n="85" d="100"/>
        </p:scale>
        <p:origin x="150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천 세린" userId="a02d521a7e2d3d1d" providerId="LiveId" clId="{F8198C29-D54A-4F1B-B232-A15A157CB6EF}"/>
    <pc:docChg chg="undo custSel addSld delSld modSld modSection">
      <pc:chgData name="천 세린" userId="a02d521a7e2d3d1d" providerId="LiveId" clId="{F8198C29-D54A-4F1B-B232-A15A157CB6EF}" dt="2022-03-22T14:17:28.811" v="3452" actId="20577"/>
      <pc:docMkLst>
        <pc:docMk/>
      </pc:docMkLst>
      <pc:sldChg chg="modSp mod">
        <pc:chgData name="천 세린" userId="a02d521a7e2d3d1d" providerId="LiveId" clId="{F8198C29-D54A-4F1B-B232-A15A157CB6EF}" dt="2022-03-22T14:13:25.646" v="2794" actId="2"/>
        <pc:sldMkLst>
          <pc:docMk/>
          <pc:sldMk cId="1914826220" sldId="258"/>
        </pc:sldMkLst>
        <pc:spChg chg="mod">
          <ac:chgData name="천 세린" userId="a02d521a7e2d3d1d" providerId="LiveId" clId="{F8198C29-D54A-4F1B-B232-A15A157CB6EF}" dt="2022-03-22T14:13:25.646" v="2794" actId="2"/>
          <ac:spMkLst>
            <pc:docMk/>
            <pc:sldMk cId="1914826220" sldId="258"/>
            <ac:spMk id="4" creationId="{BC96A556-63A6-4571-9852-BD78DEDF6443}"/>
          </ac:spMkLst>
        </pc:spChg>
        <pc:spChg chg="mod">
          <ac:chgData name="천 세린" userId="a02d521a7e2d3d1d" providerId="LiveId" clId="{F8198C29-D54A-4F1B-B232-A15A157CB6EF}" dt="2022-03-20T01:13:17.364" v="1" actId="20577"/>
          <ac:spMkLst>
            <pc:docMk/>
            <pc:sldMk cId="1914826220" sldId="258"/>
            <ac:spMk id="2050" creationId="{00000000-0000-0000-0000-000000000000}"/>
          </ac:spMkLst>
        </pc:spChg>
        <pc:spChg chg="mod">
          <ac:chgData name="천 세린" userId="a02d521a7e2d3d1d" providerId="LiveId" clId="{F8198C29-D54A-4F1B-B232-A15A157CB6EF}" dt="2022-03-20T01:14:25.982" v="72" actId="20577"/>
          <ac:spMkLst>
            <pc:docMk/>
            <pc:sldMk cId="1914826220" sldId="258"/>
            <ac:spMk id="2051" creationId="{00000000-0000-0000-0000-000000000000}"/>
          </ac:spMkLst>
        </pc:spChg>
      </pc:sldChg>
      <pc:sldChg chg="delSp modSp mod">
        <pc:chgData name="천 세린" userId="a02d521a7e2d3d1d" providerId="LiveId" clId="{F8198C29-D54A-4F1B-B232-A15A157CB6EF}" dt="2022-03-22T14:13:31.397" v="2795" actId="33524"/>
        <pc:sldMkLst>
          <pc:docMk/>
          <pc:sldMk cId="1009961797" sldId="348"/>
        </pc:sldMkLst>
        <pc:spChg chg="mod">
          <ac:chgData name="천 세린" userId="a02d521a7e2d3d1d" providerId="LiveId" clId="{F8198C29-D54A-4F1B-B232-A15A157CB6EF}" dt="2022-03-21T14:13:21.861" v="2751" actId="113"/>
          <ac:spMkLst>
            <pc:docMk/>
            <pc:sldMk cId="1009961797" sldId="348"/>
            <ac:spMk id="3" creationId="{C3F73062-32DD-4384-B689-C0527A00C39C}"/>
          </ac:spMkLst>
        </pc:spChg>
        <pc:spChg chg="mod">
          <ac:chgData name="천 세린" userId="a02d521a7e2d3d1d" providerId="LiveId" clId="{F8198C29-D54A-4F1B-B232-A15A157CB6EF}" dt="2022-03-22T14:13:31.397" v="2795" actId="33524"/>
          <ac:spMkLst>
            <pc:docMk/>
            <pc:sldMk cId="1009961797" sldId="348"/>
            <ac:spMk id="6" creationId="{C3F73062-32DD-4384-B689-C0527A00C39C}"/>
          </ac:spMkLst>
        </pc:spChg>
        <pc:spChg chg="del">
          <ac:chgData name="천 세린" userId="a02d521a7e2d3d1d" providerId="LiveId" clId="{F8198C29-D54A-4F1B-B232-A15A157CB6EF}" dt="2022-03-20T01:14:34.883" v="74" actId="478"/>
          <ac:spMkLst>
            <pc:docMk/>
            <pc:sldMk cId="1009961797" sldId="348"/>
            <ac:spMk id="8" creationId="{8EC7F939-2FF5-4FB5-B643-F59CDE8EFD47}"/>
          </ac:spMkLst>
        </pc:spChg>
        <pc:spChg chg="del">
          <ac:chgData name="천 세린" userId="a02d521a7e2d3d1d" providerId="LiveId" clId="{F8198C29-D54A-4F1B-B232-A15A157CB6EF}" dt="2022-03-20T01:14:34.883" v="74" actId="478"/>
          <ac:spMkLst>
            <pc:docMk/>
            <pc:sldMk cId="1009961797" sldId="348"/>
            <ac:spMk id="9" creationId="{98E59905-D89E-433A-A61E-A0657DCDA22D}"/>
          </ac:spMkLst>
        </pc:spChg>
        <pc:spChg chg="del">
          <ac:chgData name="천 세린" userId="a02d521a7e2d3d1d" providerId="LiveId" clId="{F8198C29-D54A-4F1B-B232-A15A157CB6EF}" dt="2022-03-20T01:14:34.883" v="74" actId="478"/>
          <ac:spMkLst>
            <pc:docMk/>
            <pc:sldMk cId="1009961797" sldId="348"/>
            <ac:spMk id="10" creationId="{6D70B4EB-D184-42B3-87BE-B2766BE9EE52}"/>
          </ac:spMkLst>
        </pc:spChg>
        <pc:picChg chg="del">
          <ac:chgData name="천 세린" userId="a02d521a7e2d3d1d" providerId="LiveId" clId="{F8198C29-D54A-4F1B-B232-A15A157CB6EF}" dt="2022-03-20T01:14:34.883" v="74" actId="478"/>
          <ac:picMkLst>
            <pc:docMk/>
            <pc:sldMk cId="1009961797" sldId="348"/>
            <ac:picMk id="5" creationId="{9EC605E6-1C88-4BDB-8155-E67C95EF7D32}"/>
          </ac:picMkLst>
        </pc:picChg>
        <pc:picChg chg="del">
          <ac:chgData name="천 세린" userId="a02d521a7e2d3d1d" providerId="LiveId" clId="{F8198C29-D54A-4F1B-B232-A15A157CB6EF}" dt="2022-03-20T01:14:34.883" v="74" actId="478"/>
          <ac:picMkLst>
            <pc:docMk/>
            <pc:sldMk cId="1009961797" sldId="348"/>
            <ac:picMk id="12" creationId="{00000000-0000-0000-0000-000000000000}"/>
          </ac:picMkLst>
        </pc:picChg>
        <pc:cxnChg chg="del">
          <ac:chgData name="천 세린" userId="a02d521a7e2d3d1d" providerId="LiveId" clId="{F8198C29-D54A-4F1B-B232-A15A157CB6EF}" dt="2022-03-20T01:14:34.883" v="74" actId="478"/>
          <ac:cxnSpMkLst>
            <pc:docMk/>
            <pc:sldMk cId="1009961797" sldId="348"/>
            <ac:cxnSpMk id="7" creationId="{00000000-0000-0000-0000-000000000000}"/>
          </ac:cxnSpMkLst>
        </pc:cxnChg>
      </pc:sldChg>
      <pc:sldChg chg="addSp delSp modSp new mod">
        <pc:chgData name="천 세린" userId="a02d521a7e2d3d1d" providerId="LiveId" clId="{F8198C29-D54A-4F1B-B232-A15A157CB6EF}" dt="2022-03-20T01:18:34.181" v="197" actId="1076"/>
        <pc:sldMkLst>
          <pc:docMk/>
          <pc:sldMk cId="63092682" sldId="349"/>
        </pc:sldMkLst>
        <pc:spChg chg="mod">
          <ac:chgData name="천 세린" userId="a02d521a7e2d3d1d" providerId="LiveId" clId="{F8198C29-D54A-4F1B-B232-A15A157CB6EF}" dt="2022-03-20T01:15:49.537" v="134" actId="20577"/>
          <ac:spMkLst>
            <pc:docMk/>
            <pc:sldMk cId="63092682" sldId="349"/>
            <ac:spMk id="2" creationId="{B46B2C49-97CA-4581-BF40-409B35DFFB5F}"/>
          </ac:spMkLst>
        </pc:spChg>
        <pc:spChg chg="del">
          <ac:chgData name="천 세린" userId="a02d521a7e2d3d1d" providerId="LiveId" clId="{F8198C29-D54A-4F1B-B232-A15A157CB6EF}" dt="2022-03-20T01:16:49.919" v="174" actId="478"/>
          <ac:spMkLst>
            <pc:docMk/>
            <pc:sldMk cId="63092682" sldId="349"/>
            <ac:spMk id="3" creationId="{F6B35E53-4F37-4E14-B305-87AA5FA85109}"/>
          </ac:spMkLst>
        </pc:spChg>
        <pc:spChg chg="add mod">
          <ac:chgData name="천 세린" userId="a02d521a7e2d3d1d" providerId="LiveId" clId="{F8198C29-D54A-4F1B-B232-A15A157CB6EF}" dt="2022-03-20T01:17:15.094" v="180" actId="1076"/>
          <ac:spMkLst>
            <pc:docMk/>
            <pc:sldMk cId="63092682" sldId="349"/>
            <ac:spMk id="5" creationId="{66A89BDA-BD01-4668-9D57-1256FE71CF1B}"/>
          </ac:spMkLst>
        </pc:spChg>
        <pc:spChg chg="add del mod">
          <ac:chgData name="천 세린" userId="a02d521a7e2d3d1d" providerId="LiveId" clId="{F8198C29-D54A-4F1B-B232-A15A157CB6EF}" dt="2022-03-20T01:18:12.809" v="189" actId="478"/>
          <ac:spMkLst>
            <pc:docMk/>
            <pc:sldMk cId="63092682" sldId="349"/>
            <ac:spMk id="6" creationId="{73BB4B8C-E245-44E8-9E9E-CE35629F406B}"/>
          </ac:spMkLst>
        </pc:spChg>
        <pc:spChg chg="add del mod">
          <ac:chgData name="천 세린" userId="a02d521a7e2d3d1d" providerId="LiveId" clId="{F8198C29-D54A-4F1B-B232-A15A157CB6EF}" dt="2022-03-20T01:15:50.367" v="136"/>
          <ac:spMkLst>
            <pc:docMk/>
            <pc:sldMk cId="63092682" sldId="349"/>
            <ac:spMk id="7" creationId="{FAB18BA6-E995-40D8-ABB3-BD4D516BC949}"/>
          </ac:spMkLst>
        </pc:spChg>
        <pc:spChg chg="add mod">
          <ac:chgData name="천 세린" userId="a02d521a7e2d3d1d" providerId="LiveId" clId="{F8198C29-D54A-4F1B-B232-A15A157CB6EF}" dt="2022-03-20T01:17:20.889" v="181" actId="1076"/>
          <ac:spMkLst>
            <pc:docMk/>
            <pc:sldMk cId="63092682" sldId="349"/>
            <ac:spMk id="8" creationId="{36CE8650-3AB9-4A4C-BCC6-2936C2C13168}"/>
          </ac:spMkLst>
        </pc:spChg>
        <pc:spChg chg="add mod">
          <ac:chgData name="천 세린" userId="a02d521a7e2d3d1d" providerId="LiveId" clId="{F8198C29-D54A-4F1B-B232-A15A157CB6EF}" dt="2022-03-20T01:18:26.335" v="192" actId="1076"/>
          <ac:spMkLst>
            <pc:docMk/>
            <pc:sldMk cId="63092682" sldId="349"/>
            <ac:spMk id="9" creationId="{CB82E883-0B6F-4EE3-8A86-8140FA18DF7E}"/>
          </ac:spMkLst>
        </pc:spChg>
        <pc:spChg chg="add mod ord">
          <ac:chgData name="천 세린" userId="a02d521a7e2d3d1d" providerId="LiveId" clId="{F8198C29-D54A-4F1B-B232-A15A157CB6EF}" dt="2022-03-20T01:18:29.987" v="193" actId="13822"/>
          <ac:spMkLst>
            <pc:docMk/>
            <pc:sldMk cId="63092682" sldId="349"/>
            <ac:spMk id="14" creationId="{A1BE7E7B-DCA1-4A26-920C-F5FCE9C8A57F}"/>
          </ac:spMkLst>
        </pc:spChg>
        <pc:picChg chg="add mod">
          <ac:chgData name="천 세린" userId="a02d521a7e2d3d1d" providerId="LiveId" clId="{F8198C29-D54A-4F1B-B232-A15A157CB6EF}" dt="2022-03-20T01:17:22.162" v="182" actId="1076"/>
          <ac:picMkLst>
            <pc:docMk/>
            <pc:sldMk cId="63092682" sldId="349"/>
            <ac:picMk id="11" creationId="{2DF2B4CD-1C7C-4B5F-889A-58FAC4E90D66}"/>
          </ac:picMkLst>
        </pc:picChg>
        <pc:picChg chg="add mod">
          <ac:chgData name="천 세린" userId="a02d521a7e2d3d1d" providerId="LiveId" clId="{F8198C29-D54A-4F1B-B232-A15A157CB6EF}" dt="2022-03-20T01:18:34.181" v="197" actId="1076"/>
          <ac:picMkLst>
            <pc:docMk/>
            <pc:sldMk cId="63092682" sldId="349"/>
            <ac:picMk id="13" creationId="{17A51B4D-DF6A-46E7-B97F-9DA0CD3F4FFB}"/>
          </ac:picMkLst>
        </pc:pic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601359779" sldId="349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1073384723" sldId="350"/>
        </pc:sldMkLst>
      </pc:sldChg>
      <pc:sldChg chg="addSp delSp modSp new mod">
        <pc:chgData name="천 세린" userId="a02d521a7e2d3d1d" providerId="LiveId" clId="{F8198C29-D54A-4F1B-B232-A15A157CB6EF}" dt="2022-03-20T01:52:30.153" v="795" actId="20577"/>
        <pc:sldMkLst>
          <pc:docMk/>
          <pc:sldMk cId="3037482248" sldId="350"/>
        </pc:sldMkLst>
        <pc:spChg chg="mod">
          <ac:chgData name="천 세린" userId="a02d521a7e2d3d1d" providerId="LiveId" clId="{F8198C29-D54A-4F1B-B232-A15A157CB6EF}" dt="2022-03-20T01:18:39.284" v="215" actId="20577"/>
          <ac:spMkLst>
            <pc:docMk/>
            <pc:sldMk cId="3037482248" sldId="350"/>
            <ac:spMk id="2" creationId="{F390DBA7-D183-4E1C-B58B-4690F479DC63}"/>
          </ac:spMkLst>
        </pc:spChg>
        <pc:spChg chg="del">
          <ac:chgData name="천 세린" userId="a02d521a7e2d3d1d" providerId="LiveId" clId="{F8198C29-D54A-4F1B-B232-A15A157CB6EF}" dt="2022-03-20T01:22:48.001" v="224"/>
          <ac:spMkLst>
            <pc:docMk/>
            <pc:sldMk cId="3037482248" sldId="350"/>
            <ac:spMk id="3" creationId="{C364ED85-5DD1-4FCD-A7E1-2227AB8E136B}"/>
          </ac:spMkLst>
        </pc:spChg>
        <pc:spChg chg="add mod">
          <ac:chgData name="천 세린" userId="a02d521a7e2d3d1d" providerId="LiveId" clId="{F8198C29-D54A-4F1B-B232-A15A157CB6EF}" dt="2022-03-20T01:52:30.153" v="795" actId="20577"/>
          <ac:spMkLst>
            <pc:docMk/>
            <pc:sldMk cId="3037482248" sldId="350"/>
            <ac:spMk id="7" creationId="{EFF5EF35-46CD-4CE1-8739-D140398623AB}"/>
          </ac:spMkLst>
        </pc:spChg>
        <pc:picChg chg="add del mod">
          <ac:chgData name="천 세린" userId="a02d521a7e2d3d1d" providerId="LiveId" clId="{F8198C29-D54A-4F1B-B232-A15A157CB6EF}" dt="2022-03-20T01:22:55.516" v="228" actId="478"/>
          <ac:picMkLst>
            <pc:docMk/>
            <pc:sldMk cId="3037482248" sldId="350"/>
            <ac:picMk id="5" creationId="{7E6EFC86-B418-4F51-AA8A-7D31D08B5CED}"/>
          </ac:picMkLst>
        </pc:pic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1787573660" sldId="351"/>
        </pc:sldMkLst>
      </pc:sldChg>
      <pc:sldChg chg="addSp modSp new mod">
        <pc:chgData name="천 세린" userId="a02d521a7e2d3d1d" providerId="LiveId" clId="{F8198C29-D54A-4F1B-B232-A15A157CB6EF}" dt="2022-03-21T14:43:36.309" v="2758" actId="1076"/>
        <pc:sldMkLst>
          <pc:docMk/>
          <pc:sldMk cId="2099014425" sldId="351"/>
        </pc:sldMkLst>
        <pc:spChg chg="mod">
          <ac:chgData name="천 세린" userId="a02d521a7e2d3d1d" providerId="LiveId" clId="{F8198C29-D54A-4F1B-B232-A15A157CB6EF}" dt="2022-03-20T01:18:50.257" v="220" actId="20577"/>
          <ac:spMkLst>
            <pc:docMk/>
            <pc:sldMk cId="2099014425" sldId="351"/>
            <ac:spMk id="2" creationId="{BC7B88F6-6249-42B6-93DC-0D85EC38804F}"/>
          </ac:spMkLst>
        </pc:spChg>
        <pc:picChg chg="add mod">
          <ac:chgData name="천 세린" userId="a02d521a7e2d3d1d" providerId="LiveId" clId="{F8198C29-D54A-4F1B-B232-A15A157CB6EF}" dt="2022-03-21T14:43:36.309" v="2758" actId="1076"/>
          <ac:picMkLst>
            <pc:docMk/>
            <pc:sldMk cId="2099014425" sldId="351"/>
            <ac:picMk id="1026" creationId="{898307A5-0C62-4201-BD68-63BFF1208246}"/>
          </ac:picMkLst>
        </pc:picChg>
      </pc:sldChg>
      <pc:sldChg chg="addSp delSp modSp new mod">
        <pc:chgData name="천 세린" userId="a02d521a7e2d3d1d" providerId="LiveId" clId="{F8198C29-D54A-4F1B-B232-A15A157CB6EF}" dt="2022-03-20T02:01:13.762" v="1318" actId="208"/>
        <pc:sldMkLst>
          <pc:docMk/>
          <pc:sldMk cId="2842831554" sldId="352"/>
        </pc:sldMkLst>
        <pc:spChg chg="mod">
          <ac:chgData name="천 세린" userId="a02d521a7e2d3d1d" providerId="LiveId" clId="{F8198C29-D54A-4F1B-B232-A15A157CB6EF}" dt="2022-03-20T01:47:46.484" v="488" actId="20577"/>
          <ac:spMkLst>
            <pc:docMk/>
            <pc:sldMk cId="2842831554" sldId="352"/>
            <ac:spMk id="2" creationId="{C5EBD44D-DDE9-42F0-A310-3DD0CD2D2092}"/>
          </ac:spMkLst>
        </pc:spChg>
        <pc:spChg chg="mod">
          <ac:chgData name="천 세린" userId="a02d521a7e2d3d1d" providerId="LiveId" clId="{F8198C29-D54A-4F1B-B232-A15A157CB6EF}" dt="2022-03-20T01:53:09.186" v="926" actId="14"/>
          <ac:spMkLst>
            <pc:docMk/>
            <pc:sldMk cId="2842831554" sldId="352"/>
            <ac:spMk id="3" creationId="{8EA4C8DB-78C9-415E-A814-1E17D5F9A4EC}"/>
          </ac:spMkLst>
        </pc:spChg>
        <pc:spChg chg="add mod">
          <ac:chgData name="천 세린" userId="a02d521a7e2d3d1d" providerId="LiveId" clId="{F8198C29-D54A-4F1B-B232-A15A157CB6EF}" dt="2022-03-20T01:58:44.443" v="1080" actId="1076"/>
          <ac:spMkLst>
            <pc:docMk/>
            <pc:sldMk cId="2842831554" sldId="352"/>
            <ac:spMk id="5" creationId="{0A72B407-A566-4F0F-8B11-B3E0AB3EFD09}"/>
          </ac:spMkLst>
        </pc:spChg>
        <pc:spChg chg="add mod">
          <ac:chgData name="천 세린" userId="a02d521a7e2d3d1d" providerId="LiveId" clId="{F8198C29-D54A-4F1B-B232-A15A157CB6EF}" dt="2022-03-20T01:58:44.443" v="1080" actId="1076"/>
          <ac:spMkLst>
            <pc:docMk/>
            <pc:sldMk cId="2842831554" sldId="352"/>
            <ac:spMk id="6" creationId="{874E3F92-45AD-48FC-ADB6-8D42E8D7C3B5}"/>
          </ac:spMkLst>
        </pc:spChg>
        <pc:spChg chg="add mod">
          <ac:chgData name="천 세린" userId="a02d521a7e2d3d1d" providerId="LiveId" clId="{F8198C29-D54A-4F1B-B232-A15A157CB6EF}" dt="2022-03-20T01:58:44.443" v="1080" actId="1076"/>
          <ac:spMkLst>
            <pc:docMk/>
            <pc:sldMk cId="2842831554" sldId="352"/>
            <ac:spMk id="7" creationId="{769AC47E-D5FD-4219-9329-697F92A4168E}"/>
          </ac:spMkLst>
        </pc:spChg>
        <pc:spChg chg="add mod">
          <ac:chgData name="천 세린" userId="a02d521a7e2d3d1d" providerId="LiveId" clId="{F8198C29-D54A-4F1B-B232-A15A157CB6EF}" dt="2022-03-20T01:58:44.443" v="1080" actId="1076"/>
          <ac:spMkLst>
            <pc:docMk/>
            <pc:sldMk cId="2842831554" sldId="352"/>
            <ac:spMk id="10" creationId="{7CE764FC-3B43-49E3-B82A-BF8F0C68FFCE}"/>
          </ac:spMkLst>
        </pc:spChg>
        <pc:spChg chg="add mod">
          <ac:chgData name="천 세린" userId="a02d521a7e2d3d1d" providerId="LiveId" clId="{F8198C29-D54A-4F1B-B232-A15A157CB6EF}" dt="2022-03-20T02:01:13.762" v="1318" actId="208"/>
          <ac:spMkLst>
            <pc:docMk/>
            <pc:sldMk cId="2842831554" sldId="352"/>
            <ac:spMk id="12" creationId="{7E9C1A52-4F4A-4EDC-8092-AC466ABF0E4C}"/>
          </ac:spMkLst>
        </pc:spChg>
        <pc:spChg chg="add mod">
          <ac:chgData name="천 세린" userId="a02d521a7e2d3d1d" providerId="LiveId" clId="{F8198C29-D54A-4F1B-B232-A15A157CB6EF}" dt="2022-03-20T02:00:26.345" v="1312" actId="208"/>
          <ac:spMkLst>
            <pc:docMk/>
            <pc:sldMk cId="2842831554" sldId="352"/>
            <ac:spMk id="16" creationId="{ED184A3F-E443-43FB-ADFB-FF270BA0A6F4}"/>
          </ac:spMkLst>
        </pc:spChg>
        <pc:spChg chg="add mod">
          <ac:chgData name="천 세린" userId="a02d521a7e2d3d1d" providerId="LiveId" clId="{F8198C29-D54A-4F1B-B232-A15A157CB6EF}" dt="2022-03-20T01:58:48.361" v="1081" actId="1076"/>
          <ac:spMkLst>
            <pc:docMk/>
            <pc:sldMk cId="2842831554" sldId="352"/>
            <ac:spMk id="17" creationId="{E2F6FE7E-6277-4167-96CD-BEFD6C271633}"/>
          </ac:spMkLst>
        </pc:spChg>
        <pc:spChg chg="add mod">
          <ac:chgData name="천 세린" userId="a02d521a7e2d3d1d" providerId="LiveId" clId="{F8198C29-D54A-4F1B-B232-A15A157CB6EF}" dt="2022-03-20T02:00:31.361" v="1314" actId="1076"/>
          <ac:spMkLst>
            <pc:docMk/>
            <pc:sldMk cId="2842831554" sldId="352"/>
            <ac:spMk id="19" creationId="{F802EC72-B8FF-492D-9457-8325A5A7C66A}"/>
          </ac:spMkLst>
        </pc:spChg>
        <pc:picChg chg="add mod">
          <ac:chgData name="천 세린" userId="a02d521a7e2d3d1d" providerId="LiveId" clId="{F8198C29-D54A-4F1B-B232-A15A157CB6EF}" dt="2022-03-20T02:01:07.424" v="1317"/>
          <ac:picMkLst>
            <pc:docMk/>
            <pc:sldMk cId="2842831554" sldId="352"/>
            <ac:picMk id="8" creationId="{08CEEF87-9650-4203-995B-A700014614F3}"/>
          </ac:picMkLst>
        </pc:picChg>
        <pc:picChg chg="add mod">
          <ac:chgData name="천 세린" userId="a02d521a7e2d3d1d" providerId="LiveId" clId="{F8198C29-D54A-4F1B-B232-A15A157CB6EF}" dt="2022-03-20T02:01:07.424" v="1317"/>
          <ac:picMkLst>
            <pc:docMk/>
            <pc:sldMk cId="2842831554" sldId="352"/>
            <ac:picMk id="13" creationId="{BC5A5992-A7A5-44DC-BAA0-D5EA7C83912C}"/>
          </ac:picMkLst>
        </pc:picChg>
        <pc:picChg chg="add mod">
          <ac:chgData name="천 세린" userId="a02d521a7e2d3d1d" providerId="LiveId" clId="{F8198C29-D54A-4F1B-B232-A15A157CB6EF}" dt="2022-03-20T02:01:07.424" v="1317"/>
          <ac:picMkLst>
            <pc:docMk/>
            <pc:sldMk cId="2842831554" sldId="352"/>
            <ac:picMk id="1026" creationId="{D11CD339-102D-4B5F-880F-2DC2563CDC2B}"/>
          </ac:picMkLst>
        </pc:picChg>
        <pc:cxnChg chg="add mod">
          <ac:chgData name="천 세린" userId="a02d521a7e2d3d1d" providerId="LiveId" clId="{F8198C29-D54A-4F1B-B232-A15A157CB6EF}" dt="2022-03-20T01:58:44.443" v="1080" actId="1076"/>
          <ac:cxnSpMkLst>
            <pc:docMk/>
            <pc:sldMk cId="2842831554" sldId="352"/>
            <ac:cxnSpMk id="11" creationId="{CFA70C84-C5A4-4B9F-BAA6-CBE1F4B8E499}"/>
          </ac:cxnSpMkLst>
        </pc:cxnChg>
        <pc:cxnChg chg="add del mod">
          <ac:chgData name="천 세린" userId="a02d521a7e2d3d1d" providerId="LiveId" clId="{F8198C29-D54A-4F1B-B232-A15A157CB6EF}" dt="2022-03-20T01:57:27.245" v="987" actId="478"/>
          <ac:cxnSpMkLst>
            <pc:docMk/>
            <pc:sldMk cId="2842831554" sldId="352"/>
            <ac:cxnSpMk id="14" creationId="{22954A81-3736-46C5-AD1C-9E1DD55C07DF}"/>
          </ac:cxnSpMkLst>
        </pc:cxnChg>
        <pc:cxnChg chg="add mod">
          <ac:chgData name="천 세린" userId="a02d521a7e2d3d1d" providerId="LiveId" clId="{F8198C29-D54A-4F1B-B232-A15A157CB6EF}" dt="2022-03-20T01:59:44.457" v="1256" actId="1076"/>
          <ac:cxnSpMkLst>
            <pc:docMk/>
            <pc:sldMk cId="2842831554" sldId="352"/>
            <ac:cxnSpMk id="15" creationId="{4B897826-0F28-4369-B56C-75161971B60C}"/>
          </ac:cxnSpMkLst>
        </pc:cxn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3594295464" sldId="352"/>
        </pc:sldMkLst>
      </pc:sldChg>
      <pc:sldChg chg="addSp modSp new mod">
        <pc:chgData name="천 세린" userId="a02d521a7e2d3d1d" providerId="LiveId" clId="{F8198C29-D54A-4F1B-B232-A15A157CB6EF}" dt="2022-03-20T04:22:27.888" v="1749" actId="1076"/>
        <pc:sldMkLst>
          <pc:docMk/>
          <pc:sldMk cId="774198092" sldId="353"/>
        </pc:sldMkLst>
        <pc:spChg chg="mod">
          <ac:chgData name="천 세린" userId="a02d521a7e2d3d1d" providerId="LiveId" clId="{F8198C29-D54A-4F1B-B232-A15A157CB6EF}" dt="2022-03-20T02:01:24.740" v="1350" actId="20577"/>
          <ac:spMkLst>
            <pc:docMk/>
            <pc:sldMk cId="774198092" sldId="353"/>
            <ac:spMk id="2" creationId="{A35EDD29-0F10-415C-A83D-07914ACE11DA}"/>
          </ac:spMkLst>
        </pc:spChg>
        <pc:spChg chg="mod">
          <ac:chgData name="천 세린" userId="a02d521a7e2d3d1d" providerId="LiveId" clId="{F8198C29-D54A-4F1B-B232-A15A157CB6EF}" dt="2022-03-20T03:04:05.564" v="1705" actId="14100"/>
          <ac:spMkLst>
            <pc:docMk/>
            <pc:sldMk cId="774198092" sldId="353"/>
            <ac:spMk id="3" creationId="{98BF297B-1A7D-4223-9053-9A85D8D3A702}"/>
          </ac:spMkLst>
        </pc:spChg>
        <pc:spChg chg="add mod">
          <ac:chgData name="천 세린" userId="a02d521a7e2d3d1d" providerId="LiveId" clId="{F8198C29-D54A-4F1B-B232-A15A157CB6EF}" dt="2022-03-20T03:23:02.382" v="1746" actId="20577"/>
          <ac:spMkLst>
            <pc:docMk/>
            <pc:sldMk cId="774198092" sldId="353"/>
            <ac:spMk id="6" creationId="{92780D07-18F8-47EB-BB78-42D059C38285}"/>
          </ac:spMkLst>
        </pc:spChg>
        <pc:picChg chg="add mod">
          <ac:chgData name="천 세린" userId="a02d521a7e2d3d1d" providerId="LiveId" clId="{F8198C29-D54A-4F1B-B232-A15A157CB6EF}" dt="2022-03-20T04:22:27.888" v="1749" actId="1076"/>
          <ac:picMkLst>
            <pc:docMk/>
            <pc:sldMk cId="774198092" sldId="353"/>
            <ac:picMk id="2050" creationId="{22712300-1715-4DFF-BDD7-E6E5C1EFF900}"/>
          </ac:picMkLst>
        </pc:pic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046171737" sldId="353"/>
        </pc:sldMkLst>
      </pc:sldChg>
      <pc:sldChg chg="modSp new mod">
        <pc:chgData name="천 세린" userId="a02d521a7e2d3d1d" providerId="LiveId" clId="{F8198C29-D54A-4F1B-B232-A15A157CB6EF}" dt="2022-03-20T04:25:15.875" v="2055" actId="20577"/>
        <pc:sldMkLst>
          <pc:docMk/>
          <pc:sldMk cId="536538134" sldId="354"/>
        </pc:sldMkLst>
        <pc:spChg chg="mod">
          <ac:chgData name="천 세린" userId="a02d521a7e2d3d1d" providerId="LiveId" clId="{F8198C29-D54A-4F1B-B232-A15A157CB6EF}" dt="2022-03-20T04:22:45.415" v="1752"/>
          <ac:spMkLst>
            <pc:docMk/>
            <pc:sldMk cId="536538134" sldId="354"/>
            <ac:spMk id="2" creationId="{01B2E25B-3BA2-4B41-86CC-5635C34B7167}"/>
          </ac:spMkLst>
        </pc:spChg>
        <pc:spChg chg="mod">
          <ac:chgData name="천 세린" userId="a02d521a7e2d3d1d" providerId="LiveId" clId="{F8198C29-D54A-4F1B-B232-A15A157CB6EF}" dt="2022-03-20T04:25:15.875" v="2055" actId="20577"/>
          <ac:spMkLst>
            <pc:docMk/>
            <pc:sldMk cId="536538134" sldId="354"/>
            <ac:spMk id="3" creationId="{0064DF93-6E7D-49F1-B451-338EF83ABA29}"/>
          </ac:spMkLst>
        </pc:spChg>
      </pc:sldChg>
      <pc:sldChg chg="addSp modSp new mod">
        <pc:chgData name="천 세린" userId="a02d521a7e2d3d1d" providerId="LiveId" clId="{F8198C29-D54A-4F1B-B232-A15A157CB6EF}" dt="2022-03-20T04:27:41.308" v="2100" actId="1076"/>
        <pc:sldMkLst>
          <pc:docMk/>
          <pc:sldMk cId="142195128" sldId="355"/>
        </pc:sldMkLst>
        <pc:spChg chg="mod">
          <ac:chgData name="천 세린" userId="a02d521a7e2d3d1d" providerId="LiveId" clId="{F8198C29-D54A-4F1B-B232-A15A157CB6EF}" dt="2022-03-20T04:25:32.653" v="2091" actId="20577"/>
          <ac:spMkLst>
            <pc:docMk/>
            <pc:sldMk cId="142195128" sldId="355"/>
            <ac:spMk id="2" creationId="{37697EFA-3915-4E86-8311-786D007D77A3}"/>
          </ac:spMkLst>
        </pc:spChg>
        <pc:picChg chg="add mod">
          <ac:chgData name="천 세린" userId="a02d521a7e2d3d1d" providerId="LiveId" clId="{F8198C29-D54A-4F1B-B232-A15A157CB6EF}" dt="2022-03-20T04:27:41.308" v="2100" actId="1076"/>
          <ac:picMkLst>
            <pc:docMk/>
            <pc:sldMk cId="142195128" sldId="355"/>
            <ac:picMk id="6" creationId="{35113625-F4C5-4044-99EE-39AF5E6F7419}"/>
          </ac:picMkLst>
        </pc:pic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3869746316" sldId="355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536684591" sldId="356"/>
        </pc:sldMkLst>
      </pc:sldChg>
      <pc:sldChg chg="addSp modSp new mod modNotesTx">
        <pc:chgData name="천 세린" userId="a02d521a7e2d3d1d" providerId="LiveId" clId="{F8198C29-D54A-4F1B-B232-A15A157CB6EF}" dt="2022-03-20T04:38:33.052" v="2599" actId="1076"/>
        <pc:sldMkLst>
          <pc:docMk/>
          <pc:sldMk cId="1744329421" sldId="356"/>
        </pc:sldMkLst>
        <pc:spChg chg="mod">
          <ac:chgData name="천 세린" userId="a02d521a7e2d3d1d" providerId="LiveId" clId="{F8198C29-D54A-4F1B-B232-A15A157CB6EF}" dt="2022-03-20T04:32:23.515" v="2265" actId="20577"/>
          <ac:spMkLst>
            <pc:docMk/>
            <pc:sldMk cId="1744329421" sldId="356"/>
            <ac:spMk id="2" creationId="{16E8DDFC-EE06-40F7-9653-0530DD643613}"/>
          </ac:spMkLst>
        </pc:spChg>
        <pc:spChg chg="mod">
          <ac:chgData name="천 세린" userId="a02d521a7e2d3d1d" providerId="LiveId" clId="{F8198C29-D54A-4F1B-B232-A15A157CB6EF}" dt="2022-03-20T04:37:35.217" v="2475" actId="20577"/>
          <ac:spMkLst>
            <pc:docMk/>
            <pc:sldMk cId="1744329421" sldId="356"/>
            <ac:spMk id="3" creationId="{5991AC71-71F2-419A-8EC6-E16ADFBA63DC}"/>
          </ac:spMkLst>
        </pc:spChg>
        <pc:spChg chg="add mod">
          <ac:chgData name="천 세린" userId="a02d521a7e2d3d1d" providerId="LiveId" clId="{F8198C29-D54A-4F1B-B232-A15A157CB6EF}" dt="2022-03-20T04:38:28.140" v="2597" actId="6549"/>
          <ac:spMkLst>
            <pc:docMk/>
            <pc:sldMk cId="1744329421" sldId="356"/>
            <ac:spMk id="7" creationId="{E712AD54-9412-4E6F-8BF9-915FC81C2097}"/>
          </ac:spMkLst>
        </pc:spChg>
        <pc:picChg chg="add mod">
          <ac:chgData name="천 세린" userId="a02d521a7e2d3d1d" providerId="LiveId" clId="{F8198C29-D54A-4F1B-B232-A15A157CB6EF}" dt="2022-03-20T04:38:33.052" v="2599" actId="1076"/>
          <ac:picMkLst>
            <pc:docMk/>
            <pc:sldMk cId="1744329421" sldId="356"/>
            <ac:picMk id="6" creationId="{2538D4FA-740E-465B-8151-D1EE375E1283}"/>
          </ac:picMkLst>
        </pc:picChg>
      </pc:sldChg>
      <pc:sldChg chg="addSp modSp new mod">
        <pc:chgData name="천 세린" userId="a02d521a7e2d3d1d" providerId="LiveId" clId="{F8198C29-D54A-4F1B-B232-A15A157CB6EF}" dt="2022-03-20T05:16:07.420" v="2683" actId="20577"/>
        <pc:sldMkLst>
          <pc:docMk/>
          <pc:sldMk cId="3552893934" sldId="357"/>
        </pc:sldMkLst>
        <pc:spChg chg="mod">
          <ac:chgData name="천 세린" userId="a02d521a7e2d3d1d" providerId="LiveId" clId="{F8198C29-D54A-4F1B-B232-A15A157CB6EF}" dt="2022-03-20T04:38:38.442" v="2601"/>
          <ac:spMkLst>
            <pc:docMk/>
            <pc:sldMk cId="3552893934" sldId="357"/>
            <ac:spMk id="2" creationId="{72CAB041-6757-4B67-B272-75DCE87E1653}"/>
          </ac:spMkLst>
        </pc:spChg>
        <pc:spChg chg="mod">
          <ac:chgData name="천 세린" userId="a02d521a7e2d3d1d" providerId="LiveId" clId="{F8198C29-D54A-4F1B-B232-A15A157CB6EF}" dt="2022-03-20T05:14:59.591" v="2636" actId="14100"/>
          <ac:spMkLst>
            <pc:docMk/>
            <pc:sldMk cId="3552893934" sldId="357"/>
            <ac:spMk id="3" creationId="{E6D767B7-C7EB-44DB-B2EC-3F811B0C5D19}"/>
          </ac:spMkLst>
        </pc:spChg>
        <pc:spChg chg="add mod">
          <ac:chgData name="천 세린" userId="a02d521a7e2d3d1d" providerId="LiveId" clId="{F8198C29-D54A-4F1B-B232-A15A157CB6EF}" dt="2022-03-20T05:16:07.420" v="2683" actId="20577"/>
          <ac:spMkLst>
            <pc:docMk/>
            <pc:sldMk cId="3552893934" sldId="357"/>
            <ac:spMk id="7" creationId="{F08F729C-8527-4EEB-BDA5-02926E60F8A9}"/>
          </ac:spMkLst>
        </pc:spChg>
        <pc:picChg chg="add mod">
          <ac:chgData name="천 세린" userId="a02d521a7e2d3d1d" providerId="LiveId" clId="{F8198C29-D54A-4F1B-B232-A15A157CB6EF}" dt="2022-03-20T05:15:55.532" v="2639" actId="1076"/>
          <ac:picMkLst>
            <pc:docMk/>
            <pc:sldMk cId="3552893934" sldId="357"/>
            <ac:picMk id="6" creationId="{7B3144C3-BED9-470D-AC47-6BC22CADD32B}"/>
          </ac:picMkLst>
        </pc:pic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542049395" sldId="358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466994469" sldId="359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4059745445" sldId="360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814701353" sldId="361"/>
        </pc:sldMkLst>
      </pc:sldChg>
      <pc:sldChg chg="modSp mod">
        <pc:chgData name="천 세린" userId="a02d521a7e2d3d1d" providerId="LiveId" clId="{F8198C29-D54A-4F1B-B232-A15A157CB6EF}" dt="2022-03-22T14:13:15.503" v="2788" actId="20577"/>
        <pc:sldMkLst>
          <pc:docMk/>
          <pc:sldMk cId="1884777080" sldId="361"/>
        </pc:sldMkLst>
        <pc:spChg chg="mod">
          <ac:chgData name="천 세린" userId="a02d521a7e2d3d1d" providerId="LiveId" clId="{F8198C29-D54A-4F1B-B232-A15A157CB6EF}" dt="2022-03-22T14:13:15.503" v="2788" actId="20577"/>
          <ac:spMkLst>
            <pc:docMk/>
            <pc:sldMk cId="1884777080" sldId="361"/>
            <ac:spMk id="7" creationId="{00000000-0000-0000-0000-000000000000}"/>
          </ac:spMkLst>
        </pc:sp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1132040520" sldId="362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700238512" sldId="363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10378603" sldId="365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677105621" sldId="366"/>
        </pc:sldMkLst>
      </pc:sldChg>
      <pc:sldChg chg="modSp mod">
        <pc:chgData name="천 세린" userId="a02d521a7e2d3d1d" providerId="LiveId" clId="{F8198C29-D54A-4F1B-B232-A15A157CB6EF}" dt="2022-03-22T14:13:22.002" v="2789" actId="2"/>
        <pc:sldMkLst>
          <pc:docMk/>
          <pc:sldMk cId="3052478311" sldId="366"/>
        </pc:sldMkLst>
        <pc:spChg chg="mod">
          <ac:chgData name="천 세린" userId="a02d521a7e2d3d1d" providerId="LiveId" clId="{F8198C29-D54A-4F1B-B232-A15A157CB6EF}" dt="2022-03-22T14:13:22.002" v="2789" actId="2"/>
          <ac:spMkLst>
            <pc:docMk/>
            <pc:sldMk cId="3052478311" sldId="366"/>
            <ac:spMk id="3" creationId="{00000000-0000-0000-0000-000000000000}"/>
          </ac:spMkLst>
        </pc:spChg>
      </pc:sldChg>
      <pc:sldChg chg="modSp mod">
        <pc:chgData name="천 세린" userId="a02d521a7e2d3d1d" providerId="LiveId" clId="{F8198C29-D54A-4F1B-B232-A15A157CB6EF}" dt="2022-03-22T14:13:23.928" v="2790" actId="2"/>
        <pc:sldMkLst>
          <pc:docMk/>
          <pc:sldMk cId="91855569" sldId="367"/>
        </pc:sldMkLst>
        <pc:spChg chg="mod">
          <ac:chgData name="천 세린" userId="a02d521a7e2d3d1d" providerId="LiveId" clId="{F8198C29-D54A-4F1B-B232-A15A157CB6EF}" dt="2022-03-22T14:13:23.928" v="2790" actId="2"/>
          <ac:spMkLst>
            <pc:docMk/>
            <pc:sldMk cId="91855569" sldId="367"/>
            <ac:spMk id="3" creationId="{00000000-0000-0000-0000-000000000000}"/>
          </ac:spMkLst>
        </pc:spChg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4211743155" sldId="367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3493633744" sldId="368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2256939652" sldId="369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3442833026" sldId="370"/>
        </pc:sldMkLst>
      </pc:sldChg>
      <pc:sldChg chg="del">
        <pc:chgData name="천 세린" userId="a02d521a7e2d3d1d" providerId="LiveId" clId="{F8198C29-D54A-4F1B-B232-A15A157CB6EF}" dt="2022-03-20T01:14:31.338" v="73" actId="47"/>
        <pc:sldMkLst>
          <pc:docMk/>
          <pc:sldMk cId="938553025" sldId="371"/>
        </pc:sldMkLst>
      </pc:sldChg>
      <pc:sldChg chg="modSp mod">
        <pc:chgData name="천 세린" userId="a02d521a7e2d3d1d" providerId="LiveId" clId="{F8198C29-D54A-4F1B-B232-A15A157CB6EF}" dt="2022-03-22T14:17:28.811" v="3452" actId="20577"/>
        <pc:sldMkLst>
          <pc:docMk/>
          <pc:sldMk cId="2255837732" sldId="371"/>
        </pc:sldMkLst>
        <pc:spChg chg="mod">
          <ac:chgData name="천 세린" userId="a02d521a7e2d3d1d" providerId="LiveId" clId="{F8198C29-D54A-4F1B-B232-A15A157CB6EF}" dt="2022-03-22T14:17:28.811" v="3452" actId="20577"/>
          <ac:spMkLst>
            <pc:docMk/>
            <pc:sldMk cId="2255837732" sldId="371"/>
            <ac:spMk id="3" creationId="{00000000-0000-0000-0000-000000000000}"/>
          </ac:spMkLst>
        </pc:spChg>
      </pc:sldChg>
    </pc:docChg>
  </pc:docChgLst>
  <pc:docChgLst>
    <pc:chgData name="천 세린" userId="a02d521a7e2d3d1d" providerId="LiveId" clId="{C4064CDA-3AAD-4566-BC0F-E3AA5D10B71A}"/>
    <pc:docChg chg="undo custSel addSld delSld modSld sldOrd modMainMaster modSection">
      <pc:chgData name="천 세린" userId="a02d521a7e2d3d1d" providerId="LiveId" clId="{C4064CDA-3AAD-4566-BC0F-E3AA5D10B71A}" dt="2022-07-05T23:48:41.794" v="9229" actId="6549"/>
      <pc:docMkLst>
        <pc:docMk/>
      </pc:docMkLst>
      <pc:sldChg chg="modSp mod">
        <pc:chgData name="천 세린" userId="a02d521a7e2d3d1d" providerId="LiveId" clId="{C4064CDA-3AAD-4566-BC0F-E3AA5D10B71A}" dt="2022-07-05T04:12:18.064" v="8326" actId="20577"/>
        <pc:sldMkLst>
          <pc:docMk/>
          <pc:sldMk cId="128251253" sldId="372"/>
        </pc:sldMkLst>
        <pc:spChg chg="mod">
          <ac:chgData name="천 세린" userId="a02d521a7e2d3d1d" providerId="LiveId" clId="{C4064CDA-3AAD-4566-BC0F-E3AA5D10B71A}" dt="2022-07-05T04:12:18.064" v="8326" actId="20577"/>
          <ac:spMkLst>
            <pc:docMk/>
            <pc:sldMk cId="128251253" sldId="372"/>
            <ac:spMk id="3" creationId="{00000000-0000-0000-0000-000000000000}"/>
          </ac:spMkLst>
        </pc:spChg>
      </pc:sldChg>
      <pc:sldChg chg="addSp delSp modSp mod">
        <pc:chgData name="천 세린" userId="a02d521a7e2d3d1d" providerId="LiveId" clId="{C4064CDA-3AAD-4566-BC0F-E3AA5D10B71A}" dt="2022-07-05T04:12:42.450" v="8345" actId="20577"/>
        <pc:sldMkLst>
          <pc:docMk/>
          <pc:sldMk cId="107913537" sldId="373"/>
        </pc:sldMkLst>
        <pc:spChg chg="mod">
          <ac:chgData name="천 세린" userId="a02d521a7e2d3d1d" providerId="LiveId" clId="{C4064CDA-3AAD-4566-BC0F-E3AA5D10B71A}" dt="2022-07-05T04:12:42.450" v="8345" actId="20577"/>
          <ac:spMkLst>
            <pc:docMk/>
            <pc:sldMk cId="107913537" sldId="373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0:57:37.845" v="932" actId="20577"/>
          <ac:spMkLst>
            <pc:docMk/>
            <pc:sldMk cId="107913537" sldId="373"/>
            <ac:spMk id="3" creationId="{00000000-0000-0000-0000-000000000000}"/>
          </ac:spMkLst>
        </pc:spChg>
        <pc:picChg chg="add del mod">
          <ac:chgData name="천 세린" userId="a02d521a7e2d3d1d" providerId="LiveId" clId="{C4064CDA-3AAD-4566-BC0F-E3AA5D10B71A}" dt="2022-07-05T00:40:23.688" v="541" actId="478"/>
          <ac:picMkLst>
            <pc:docMk/>
            <pc:sldMk cId="107913537" sldId="373"/>
            <ac:picMk id="1026" creationId="{D543C4B8-1E38-623F-24F1-F153B10502D9}"/>
          </ac:picMkLst>
        </pc:picChg>
        <pc:picChg chg="add mod">
          <ac:chgData name="천 세린" userId="a02d521a7e2d3d1d" providerId="LiveId" clId="{C4064CDA-3AAD-4566-BC0F-E3AA5D10B71A}" dt="2022-07-05T00:57:31.883" v="912" actId="1076"/>
          <ac:picMkLst>
            <pc:docMk/>
            <pc:sldMk cId="107913537" sldId="373"/>
            <ac:picMk id="1028" creationId="{C643109B-E40F-8005-49D2-80D97DAD3295}"/>
          </ac:picMkLst>
        </pc:picChg>
      </pc:sldChg>
      <pc:sldChg chg="addSp delSp modSp mod">
        <pc:chgData name="천 세린" userId="a02d521a7e2d3d1d" providerId="LiveId" clId="{C4064CDA-3AAD-4566-BC0F-E3AA5D10B71A}" dt="2022-07-05T04:13:38.813" v="8351" actId="1076"/>
        <pc:sldMkLst>
          <pc:docMk/>
          <pc:sldMk cId="2815390939" sldId="374"/>
        </pc:sldMkLst>
        <pc:spChg chg="mod">
          <ac:chgData name="천 세린" userId="a02d521a7e2d3d1d" providerId="LiveId" clId="{C4064CDA-3AAD-4566-BC0F-E3AA5D10B71A}" dt="2022-07-05T04:12:45.312" v="8346"/>
          <ac:spMkLst>
            <pc:docMk/>
            <pc:sldMk cId="2815390939" sldId="374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1:12:53.770" v="1696"/>
          <ac:spMkLst>
            <pc:docMk/>
            <pc:sldMk cId="2815390939" sldId="374"/>
            <ac:spMk id="3" creationId="{00000000-0000-0000-0000-000000000000}"/>
          </ac:spMkLst>
        </pc:spChg>
        <pc:spChg chg="add del mod">
          <ac:chgData name="천 세린" userId="a02d521a7e2d3d1d" providerId="LiveId" clId="{C4064CDA-3AAD-4566-BC0F-E3AA5D10B71A}" dt="2022-07-05T01:12:55.540" v="1697" actId="478"/>
          <ac:spMkLst>
            <pc:docMk/>
            <pc:sldMk cId="2815390939" sldId="374"/>
            <ac:spMk id="6" creationId="{E2C0D9F5-DA0C-572A-75E5-508F255E7D90}"/>
          </ac:spMkLst>
        </pc:spChg>
        <pc:picChg chg="add mod">
          <ac:chgData name="천 세린" userId="a02d521a7e2d3d1d" providerId="LiveId" clId="{C4064CDA-3AAD-4566-BC0F-E3AA5D10B71A}" dt="2022-07-05T01:13:07.916" v="1701" actId="1076"/>
          <ac:picMkLst>
            <pc:docMk/>
            <pc:sldMk cId="2815390939" sldId="374"/>
            <ac:picMk id="2050" creationId="{0C00FCFF-B47C-6284-4E8C-FB9685091B4A}"/>
          </ac:picMkLst>
        </pc:picChg>
        <pc:picChg chg="add mod">
          <ac:chgData name="천 세린" userId="a02d521a7e2d3d1d" providerId="LiveId" clId="{C4064CDA-3AAD-4566-BC0F-E3AA5D10B71A}" dt="2022-07-05T04:13:38.813" v="8351" actId="1076"/>
          <ac:picMkLst>
            <pc:docMk/>
            <pc:sldMk cId="2815390939" sldId="374"/>
            <ac:picMk id="2052" creationId="{F25C3AF9-E5DB-EC70-8CFF-DCCCC1E697C4}"/>
          </ac:picMkLst>
        </pc:picChg>
      </pc:sldChg>
      <pc:sldChg chg="addSp modSp mod">
        <pc:chgData name="천 세린" userId="a02d521a7e2d3d1d" providerId="LiveId" clId="{C4064CDA-3AAD-4566-BC0F-E3AA5D10B71A}" dt="2022-07-05T04:12:48.523" v="8347"/>
        <pc:sldMkLst>
          <pc:docMk/>
          <pc:sldMk cId="2801301652" sldId="375"/>
        </pc:sldMkLst>
        <pc:spChg chg="mod">
          <ac:chgData name="천 세린" userId="a02d521a7e2d3d1d" providerId="LiveId" clId="{C4064CDA-3AAD-4566-BC0F-E3AA5D10B71A}" dt="2022-07-05T04:12:48.523" v="8347"/>
          <ac:spMkLst>
            <pc:docMk/>
            <pc:sldMk cId="2801301652" sldId="375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1:04:11.610" v="1143" actId="15"/>
          <ac:spMkLst>
            <pc:docMk/>
            <pc:sldMk cId="2801301652" sldId="375"/>
            <ac:spMk id="3" creationId="{00000000-0000-0000-0000-000000000000}"/>
          </ac:spMkLst>
        </pc:spChg>
        <pc:picChg chg="add mod">
          <ac:chgData name="천 세린" userId="a02d521a7e2d3d1d" providerId="LiveId" clId="{C4064CDA-3AAD-4566-BC0F-E3AA5D10B71A}" dt="2022-07-05T01:02:09.907" v="1141" actId="1076"/>
          <ac:picMkLst>
            <pc:docMk/>
            <pc:sldMk cId="2801301652" sldId="375"/>
            <ac:picMk id="5" creationId="{89C733BE-A724-7A2B-2DE2-5033873959DD}"/>
          </ac:picMkLst>
        </pc:picChg>
      </pc:sldChg>
      <pc:sldChg chg="del">
        <pc:chgData name="천 세린" userId="a02d521a7e2d3d1d" providerId="LiveId" clId="{C4064CDA-3AAD-4566-BC0F-E3AA5D10B71A}" dt="2022-07-05T03:00:11.548" v="5677" actId="47"/>
        <pc:sldMkLst>
          <pc:docMk/>
          <pc:sldMk cId="2817124934" sldId="376"/>
        </pc:sldMkLst>
      </pc:sldChg>
      <pc:sldChg chg="modSp del mod">
        <pc:chgData name="천 세린" userId="a02d521a7e2d3d1d" providerId="LiveId" clId="{C4064CDA-3AAD-4566-BC0F-E3AA5D10B71A}" dt="2022-07-05T01:36:20.984" v="2721" actId="47"/>
        <pc:sldMkLst>
          <pc:docMk/>
          <pc:sldMk cId="3254551853" sldId="377"/>
        </pc:sldMkLst>
        <pc:spChg chg="mod">
          <ac:chgData name="천 세린" userId="a02d521a7e2d3d1d" providerId="LiveId" clId="{C4064CDA-3AAD-4566-BC0F-E3AA5D10B71A}" dt="2022-07-05T01:17:05.951" v="2101" actId="6549"/>
          <ac:spMkLst>
            <pc:docMk/>
            <pc:sldMk cId="3254551853" sldId="377"/>
            <ac:spMk id="3" creationId="{00000000-0000-0000-0000-000000000000}"/>
          </ac:spMkLst>
        </pc:spChg>
      </pc:sldChg>
      <pc:sldChg chg="del">
        <pc:chgData name="천 세린" userId="a02d521a7e2d3d1d" providerId="LiveId" clId="{C4064CDA-3AAD-4566-BC0F-E3AA5D10B71A}" dt="2022-07-05T03:00:03.816" v="5676" actId="47"/>
        <pc:sldMkLst>
          <pc:docMk/>
          <pc:sldMk cId="3384369435" sldId="381"/>
        </pc:sldMkLst>
      </pc:sldChg>
      <pc:sldChg chg="addSp delSp modSp mod">
        <pc:chgData name="천 세린" userId="a02d521a7e2d3d1d" providerId="LiveId" clId="{C4064CDA-3AAD-4566-BC0F-E3AA5D10B71A}" dt="2022-07-05T02:04:27.442" v="4090" actId="6549"/>
        <pc:sldMkLst>
          <pc:docMk/>
          <pc:sldMk cId="2082023801" sldId="383"/>
        </pc:sldMkLst>
        <pc:spChg chg="mod">
          <ac:chgData name="천 세린" userId="a02d521a7e2d3d1d" providerId="LiveId" clId="{C4064CDA-3AAD-4566-BC0F-E3AA5D10B71A}" dt="2022-07-05T01:54:30.497" v="3183"/>
          <ac:spMkLst>
            <pc:docMk/>
            <pc:sldMk cId="2082023801" sldId="383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1:59:23.799" v="3643" actId="21"/>
          <ac:spMkLst>
            <pc:docMk/>
            <pc:sldMk cId="2082023801" sldId="383"/>
            <ac:spMk id="3" creationId="{00000000-0000-0000-0000-000000000000}"/>
          </ac:spMkLst>
        </pc:spChg>
        <pc:spChg chg="add mod">
          <ac:chgData name="천 세린" userId="a02d521a7e2d3d1d" providerId="LiveId" clId="{C4064CDA-3AAD-4566-BC0F-E3AA5D10B71A}" dt="2022-07-05T02:04:27.442" v="4090" actId="6549"/>
          <ac:spMkLst>
            <pc:docMk/>
            <pc:sldMk cId="2082023801" sldId="383"/>
            <ac:spMk id="10" creationId="{968A60CA-2EF0-A845-9D8E-178380B4D55F}"/>
          </ac:spMkLst>
        </pc:spChg>
        <pc:picChg chg="add del mod">
          <ac:chgData name="천 세린" userId="a02d521a7e2d3d1d" providerId="LiveId" clId="{C4064CDA-3AAD-4566-BC0F-E3AA5D10B71A}" dt="2022-07-05T01:58:27.552" v="3597" actId="478"/>
          <ac:picMkLst>
            <pc:docMk/>
            <pc:sldMk cId="2082023801" sldId="383"/>
            <ac:picMk id="6" creationId="{D2575937-351F-827D-7748-45E408F819DD}"/>
          </ac:picMkLst>
        </pc:picChg>
        <pc:picChg chg="add mod">
          <ac:chgData name="천 세린" userId="a02d521a7e2d3d1d" providerId="LiveId" clId="{C4064CDA-3AAD-4566-BC0F-E3AA5D10B71A}" dt="2022-07-05T02:01:28.040" v="3853" actId="1076"/>
          <ac:picMkLst>
            <pc:docMk/>
            <pc:sldMk cId="2082023801" sldId="383"/>
            <ac:picMk id="8" creationId="{D42430FA-FBC2-96EE-0996-FF87214B9434}"/>
          </ac:picMkLst>
        </pc:picChg>
      </pc:sldChg>
      <pc:sldChg chg="addSp modSp mod ord">
        <pc:chgData name="천 세린" userId="a02d521a7e2d3d1d" providerId="LiveId" clId="{C4064CDA-3AAD-4566-BC0F-E3AA5D10B71A}" dt="2022-07-05T02:17:05.331" v="4707"/>
        <pc:sldMkLst>
          <pc:docMk/>
          <pc:sldMk cId="207225692" sldId="384"/>
        </pc:sldMkLst>
        <pc:spChg chg="mod">
          <ac:chgData name="천 세린" userId="a02d521a7e2d3d1d" providerId="LiveId" clId="{C4064CDA-3AAD-4566-BC0F-E3AA5D10B71A}" dt="2022-07-05T01:33:33.063" v="2645"/>
          <ac:spMkLst>
            <pc:docMk/>
            <pc:sldMk cId="207225692" sldId="384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2:17:05.331" v="4707"/>
          <ac:spMkLst>
            <pc:docMk/>
            <pc:sldMk cId="207225692" sldId="384"/>
            <ac:spMk id="3" creationId="{00000000-0000-0000-0000-000000000000}"/>
          </ac:spMkLst>
        </pc:spChg>
        <pc:picChg chg="add mod">
          <ac:chgData name="천 세린" userId="a02d521a7e2d3d1d" providerId="LiveId" clId="{C4064CDA-3AAD-4566-BC0F-E3AA5D10B71A}" dt="2022-07-05T01:34:11.399" v="2651" actId="1076"/>
          <ac:picMkLst>
            <pc:docMk/>
            <pc:sldMk cId="207225692" sldId="384"/>
            <ac:picMk id="6" creationId="{A3A407D4-4258-D876-DEF3-6EE01A27468C}"/>
          </ac:picMkLst>
        </pc:picChg>
      </pc:sldChg>
      <pc:sldChg chg="addSp modSp mod">
        <pc:chgData name="천 세린" userId="a02d521a7e2d3d1d" providerId="LiveId" clId="{C4064CDA-3AAD-4566-BC0F-E3AA5D10B71A}" dt="2022-07-05T02:17:18.135" v="4714" actId="20577"/>
        <pc:sldMkLst>
          <pc:docMk/>
          <pc:sldMk cId="2224770140" sldId="385"/>
        </pc:sldMkLst>
        <pc:spChg chg="mod">
          <ac:chgData name="천 세린" userId="a02d521a7e2d3d1d" providerId="LiveId" clId="{C4064CDA-3AAD-4566-BC0F-E3AA5D10B71A}" dt="2022-07-05T01:47:05.728" v="3181"/>
          <ac:spMkLst>
            <pc:docMk/>
            <pc:sldMk cId="2224770140" sldId="385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2:17:18.135" v="4714" actId="20577"/>
          <ac:spMkLst>
            <pc:docMk/>
            <pc:sldMk cId="2224770140" sldId="385"/>
            <ac:spMk id="3" creationId="{00000000-0000-0000-0000-000000000000}"/>
          </ac:spMkLst>
        </pc:spChg>
        <pc:spChg chg="add mod">
          <ac:chgData name="천 세린" userId="a02d521a7e2d3d1d" providerId="LiveId" clId="{C4064CDA-3AAD-4566-BC0F-E3AA5D10B71A}" dt="2022-07-05T01:47:14.960" v="3182" actId="113"/>
          <ac:spMkLst>
            <pc:docMk/>
            <pc:sldMk cId="2224770140" sldId="385"/>
            <ac:spMk id="6" creationId="{87CD3DDE-D4D8-BC7A-7998-A5AE6FB696BD}"/>
          </ac:spMkLst>
        </pc:spChg>
        <pc:picChg chg="add mod">
          <ac:chgData name="천 세린" userId="a02d521a7e2d3d1d" providerId="LiveId" clId="{C4064CDA-3AAD-4566-BC0F-E3AA5D10B71A}" dt="2022-07-05T01:45:32.479" v="2920" actId="1076"/>
          <ac:picMkLst>
            <pc:docMk/>
            <pc:sldMk cId="2224770140" sldId="385"/>
            <ac:picMk id="5" creationId="{902A4466-B666-FA59-552C-9E99332E48AB}"/>
          </ac:picMkLst>
        </pc:picChg>
      </pc:sldChg>
      <pc:sldChg chg="addSp modSp mod">
        <pc:chgData name="천 세린" userId="a02d521a7e2d3d1d" providerId="LiveId" clId="{C4064CDA-3AAD-4566-BC0F-E3AA5D10B71A}" dt="2022-07-05T02:17:40.573" v="4716" actId="115"/>
        <pc:sldMkLst>
          <pc:docMk/>
          <pc:sldMk cId="3708926594" sldId="386"/>
        </pc:sldMkLst>
        <pc:spChg chg="mod">
          <ac:chgData name="천 세린" userId="a02d521a7e2d3d1d" providerId="LiveId" clId="{C4064CDA-3AAD-4566-BC0F-E3AA5D10B71A}" dt="2022-07-05T02:01:41.521" v="3854"/>
          <ac:spMkLst>
            <pc:docMk/>
            <pc:sldMk cId="3708926594" sldId="386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2:17:40.573" v="4716" actId="115"/>
          <ac:spMkLst>
            <pc:docMk/>
            <pc:sldMk cId="3708926594" sldId="386"/>
            <ac:spMk id="3" creationId="{00000000-0000-0000-0000-000000000000}"/>
          </ac:spMkLst>
        </pc:spChg>
        <pc:spChg chg="add mod">
          <ac:chgData name="천 세린" userId="a02d521a7e2d3d1d" providerId="LiveId" clId="{C4064CDA-3AAD-4566-BC0F-E3AA5D10B71A}" dt="2022-07-05T02:05:01.526" v="4158" actId="20577"/>
          <ac:spMkLst>
            <pc:docMk/>
            <pc:sldMk cId="3708926594" sldId="386"/>
            <ac:spMk id="7" creationId="{6B01E5BC-88F0-F8FE-51BB-4100F2FE4538}"/>
          </ac:spMkLst>
        </pc:spChg>
        <pc:picChg chg="add mod">
          <ac:chgData name="천 세린" userId="a02d521a7e2d3d1d" providerId="LiveId" clId="{C4064CDA-3AAD-4566-BC0F-E3AA5D10B71A}" dt="2022-07-05T02:05:05.124" v="4159" actId="1076"/>
          <ac:picMkLst>
            <pc:docMk/>
            <pc:sldMk cId="3708926594" sldId="386"/>
            <ac:picMk id="6" creationId="{A3DA2491-9BAF-FEA7-1D1A-34F08F2E20B7}"/>
          </ac:picMkLst>
        </pc:picChg>
      </pc:sldChg>
      <pc:sldChg chg="addSp delSp modSp mod">
        <pc:chgData name="천 세린" userId="a02d521a7e2d3d1d" providerId="LiveId" clId="{C4064CDA-3AAD-4566-BC0F-E3AA5D10B71A}" dt="2022-07-05T02:06:04.260" v="4175" actId="20577"/>
        <pc:sldMkLst>
          <pc:docMk/>
          <pc:sldMk cId="3291488772" sldId="387"/>
        </pc:sldMkLst>
        <pc:spChg chg="mod">
          <ac:chgData name="천 세린" userId="a02d521a7e2d3d1d" providerId="LiveId" clId="{C4064CDA-3AAD-4566-BC0F-E3AA5D10B71A}" dt="2022-07-05T02:06:04.260" v="4175" actId="20577"/>
          <ac:spMkLst>
            <pc:docMk/>
            <pc:sldMk cId="3291488772" sldId="387"/>
            <ac:spMk id="2" creationId="{00000000-0000-0000-0000-000000000000}"/>
          </ac:spMkLst>
        </pc:spChg>
        <pc:spChg chg="del">
          <ac:chgData name="천 세린" userId="a02d521a7e2d3d1d" providerId="LiveId" clId="{C4064CDA-3AAD-4566-BC0F-E3AA5D10B71A}" dt="2022-07-05T02:05:53.586" v="4163" actId="478"/>
          <ac:spMkLst>
            <pc:docMk/>
            <pc:sldMk cId="3291488772" sldId="387"/>
            <ac:spMk id="3" creationId="{00000000-0000-0000-0000-000000000000}"/>
          </ac:spMkLst>
        </pc:spChg>
        <pc:spChg chg="add del mod">
          <ac:chgData name="천 세린" userId="a02d521a7e2d3d1d" providerId="LiveId" clId="{C4064CDA-3AAD-4566-BC0F-E3AA5D10B71A}" dt="2022-07-05T02:05:55.826" v="4164" actId="478"/>
          <ac:spMkLst>
            <pc:docMk/>
            <pc:sldMk cId="3291488772" sldId="387"/>
            <ac:spMk id="8" creationId="{0FE7EA9B-7F36-F4AF-9E47-DD9460448C07}"/>
          </ac:spMkLst>
        </pc:spChg>
        <pc:picChg chg="add mod">
          <ac:chgData name="천 세린" userId="a02d521a7e2d3d1d" providerId="LiveId" clId="{C4064CDA-3AAD-4566-BC0F-E3AA5D10B71A}" dt="2022-07-05T02:05:59.042" v="4166" actId="1076"/>
          <ac:picMkLst>
            <pc:docMk/>
            <pc:sldMk cId="3291488772" sldId="387"/>
            <ac:picMk id="6" creationId="{FDB18628-1D85-22ED-2439-404098D9CE26}"/>
          </ac:picMkLst>
        </pc:picChg>
      </pc:sldChg>
      <pc:sldChg chg="addSp modSp mod">
        <pc:chgData name="천 세린" userId="a02d521a7e2d3d1d" providerId="LiveId" clId="{C4064CDA-3AAD-4566-BC0F-E3AA5D10B71A}" dt="2022-07-05T03:02:42.389" v="5774"/>
        <pc:sldMkLst>
          <pc:docMk/>
          <pc:sldMk cId="3114561224" sldId="388"/>
        </pc:sldMkLst>
        <pc:spChg chg="mod">
          <ac:chgData name="천 세린" userId="a02d521a7e2d3d1d" providerId="LiveId" clId="{C4064CDA-3AAD-4566-BC0F-E3AA5D10B71A}" dt="2022-07-05T02:09:36.843" v="4464" actId="20577"/>
          <ac:spMkLst>
            <pc:docMk/>
            <pc:sldMk cId="3114561224" sldId="388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2:38:51.358" v="4822" actId="20577"/>
          <ac:spMkLst>
            <pc:docMk/>
            <pc:sldMk cId="3114561224" sldId="388"/>
            <ac:spMk id="3" creationId="{00000000-0000-0000-0000-000000000000}"/>
          </ac:spMkLst>
        </pc:spChg>
        <pc:spChg chg="add mod">
          <ac:chgData name="천 세린" userId="a02d521a7e2d3d1d" providerId="LiveId" clId="{C4064CDA-3AAD-4566-BC0F-E3AA5D10B71A}" dt="2022-07-05T03:02:42.389" v="5774"/>
          <ac:spMkLst>
            <pc:docMk/>
            <pc:sldMk cId="3114561224" sldId="388"/>
            <ac:spMk id="7" creationId="{3AA181BA-AF99-B9FE-96FB-87E137395A02}"/>
          </ac:spMkLst>
        </pc:spChg>
        <pc:picChg chg="add mod">
          <ac:chgData name="천 세린" userId="a02d521a7e2d3d1d" providerId="LiveId" clId="{C4064CDA-3AAD-4566-BC0F-E3AA5D10B71A}" dt="2022-07-05T02:39:02.175" v="4825" actId="1076"/>
          <ac:picMkLst>
            <pc:docMk/>
            <pc:sldMk cId="3114561224" sldId="388"/>
            <ac:picMk id="6" creationId="{A5480C5C-2AB8-CFB2-360F-19D89BD15534}"/>
          </ac:picMkLst>
        </pc:picChg>
      </pc:sldChg>
      <pc:sldChg chg="del">
        <pc:chgData name="천 세린" userId="a02d521a7e2d3d1d" providerId="LiveId" clId="{C4064CDA-3AAD-4566-BC0F-E3AA5D10B71A}" dt="2022-07-05T03:29:35.987" v="6550" actId="47"/>
        <pc:sldMkLst>
          <pc:docMk/>
          <pc:sldMk cId="613254464" sldId="389"/>
        </pc:sldMkLst>
      </pc:sldChg>
      <pc:sldChg chg="addSp delSp modSp mod">
        <pc:chgData name="천 세린" userId="a02d521a7e2d3d1d" providerId="LiveId" clId="{C4064CDA-3AAD-4566-BC0F-E3AA5D10B71A}" dt="2022-07-05T03:37:23.820" v="6873" actId="6549"/>
        <pc:sldMkLst>
          <pc:docMk/>
          <pc:sldMk cId="2565888821" sldId="390"/>
        </pc:sldMkLst>
        <pc:spChg chg="mod">
          <ac:chgData name="천 세린" userId="a02d521a7e2d3d1d" providerId="LiveId" clId="{C4064CDA-3AAD-4566-BC0F-E3AA5D10B71A}" dt="2022-07-05T03:37:17.132" v="6866" actId="20577"/>
          <ac:spMkLst>
            <pc:docMk/>
            <pc:sldMk cId="2565888821" sldId="390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3:37:23.820" v="6873" actId="6549"/>
          <ac:spMkLst>
            <pc:docMk/>
            <pc:sldMk cId="2565888821" sldId="390"/>
            <ac:spMk id="3" creationId="{00000000-0000-0000-0000-000000000000}"/>
          </ac:spMkLst>
        </pc:spChg>
        <pc:spChg chg="add mod">
          <ac:chgData name="천 세린" userId="a02d521a7e2d3d1d" providerId="LiveId" clId="{C4064CDA-3AAD-4566-BC0F-E3AA5D10B71A}" dt="2022-07-05T03:35:27.139" v="6822" actId="1076"/>
          <ac:spMkLst>
            <pc:docMk/>
            <pc:sldMk cId="2565888821" sldId="390"/>
            <ac:spMk id="5" creationId="{619CCA22-06A8-D49B-76A7-94E0CCB1BCD3}"/>
          </ac:spMkLst>
        </pc:spChg>
        <pc:spChg chg="add del mod">
          <ac:chgData name="천 세린" userId="a02d521a7e2d3d1d" providerId="LiveId" clId="{C4064CDA-3AAD-4566-BC0F-E3AA5D10B71A}" dt="2022-07-05T03:33:31.875" v="6802" actId="478"/>
          <ac:spMkLst>
            <pc:docMk/>
            <pc:sldMk cId="2565888821" sldId="390"/>
            <ac:spMk id="10" creationId="{A0C052B5-61B4-FDF0-2CA5-0ADB253DFD28}"/>
          </ac:spMkLst>
        </pc:spChg>
        <pc:spChg chg="add del mod">
          <ac:chgData name="천 세린" userId="a02d521a7e2d3d1d" providerId="LiveId" clId="{C4064CDA-3AAD-4566-BC0F-E3AA5D10B71A}" dt="2022-07-05T03:33:44.240" v="6810" actId="478"/>
          <ac:spMkLst>
            <pc:docMk/>
            <pc:sldMk cId="2565888821" sldId="390"/>
            <ac:spMk id="11" creationId="{B3EEB5A0-1A4A-9822-C039-99B2C3F9223A}"/>
          </ac:spMkLst>
        </pc:spChg>
        <pc:spChg chg="add mod">
          <ac:chgData name="천 세린" userId="a02d521a7e2d3d1d" providerId="LiveId" clId="{C4064CDA-3AAD-4566-BC0F-E3AA5D10B71A}" dt="2022-07-05T03:36:42.511" v="6847" actId="1076"/>
          <ac:spMkLst>
            <pc:docMk/>
            <pc:sldMk cId="2565888821" sldId="390"/>
            <ac:spMk id="19" creationId="{CD4D364C-7D2C-219E-5D1F-BBB834B24F8B}"/>
          </ac:spMkLst>
        </pc:spChg>
        <pc:spChg chg="add mod">
          <ac:chgData name="천 세린" userId="a02d521a7e2d3d1d" providerId="LiveId" clId="{C4064CDA-3AAD-4566-BC0F-E3AA5D10B71A}" dt="2022-07-05T03:36:49.105" v="6852" actId="20577"/>
          <ac:spMkLst>
            <pc:docMk/>
            <pc:sldMk cId="2565888821" sldId="390"/>
            <ac:spMk id="20" creationId="{FA31BF89-A50E-77C6-AE0D-B708B94605B7}"/>
          </ac:spMkLst>
        </pc:spChg>
        <pc:picChg chg="add mod">
          <ac:chgData name="천 세린" userId="a02d521a7e2d3d1d" providerId="LiveId" clId="{C4064CDA-3AAD-4566-BC0F-E3AA5D10B71A}" dt="2022-07-05T03:36:10.455" v="6832" actId="1076"/>
          <ac:picMkLst>
            <pc:docMk/>
            <pc:sldMk cId="2565888821" sldId="390"/>
            <ac:picMk id="13" creationId="{88A95A2E-8416-C4F1-EA1D-95C0D29091A9}"/>
          </ac:picMkLst>
        </pc:picChg>
        <pc:picChg chg="add mod">
          <ac:chgData name="천 세린" userId="a02d521a7e2d3d1d" providerId="LiveId" clId="{C4064CDA-3AAD-4566-BC0F-E3AA5D10B71A}" dt="2022-07-05T03:36:10.455" v="6832" actId="1076"/>
          <ac:picMkLst>
            <pc:docMk/>
            <pc:sldMk cId="2565888821" sldId="390"/>
            <ac:picMk id="16" creationId="{7E9FA87D-5534-0858-2C92-33425A607E79}"/>
          </ac:picMkLst>
        </pc:picChg>
        <pc:picChg chg="add mod">
          <ac:chgData name="천 세린" userId="a02d521a7e2d3d1d" providerId="LiveId" clId="{C4064CDA-3AAD-4566-BC0F-E3AA5D10B71A}" dt="2022-07-05T03:36:13.097" v="6833" actId="571"/>
          <ac:picMkLst>
            <pc:docMk/>
            <pc:sldMk cId="2565888821" sldId="390"/>
            <ac:picMk id="17" creationId="{7C5965FC-C41E-1E58-4CA9-FCB10C533574}"/>
          </ac:picMkLst>
        </pc:picChg>
        <pc:picChg chg="add mod">
          <ac:chgData name="천 세린" userId="a02d521a7e2d3d1d" providerId="LiveId" clId="{C4064CDA-3AAD-4566-BC0F-E3AA5D10B71A}" dt="2022-07-05T03:36:13.097" v="6833" actId="571"/>
          <ac:picMkLst>
            <pc:docMk/>
            <pc:sldMk cId="2565888821" sldId="390"/>
            <ac:picMk id="18" creationId="{8B01D23F-092E-BDD2-28E2-A4C82BCB6551}"/>
          </ac:picMkLst>
        </pc:picChg>
        <pc:cxnChg chg="add mod">
          <ac:chgData name="천 세린" userId="a02d521a7e2d3d1d" providerId="LiveId" clId="{C4064CDA-3AAD-4566-BC0F-E3AA5D10B71A}" dt="2022-07-05T03:35:27.139" v="6822" actId="1076"/>
          <ac:cxnSpMkLst>
            <pc:docMk/>
            <pc:sldMk cId="2565888821" sldId="390"/>
            <ac:cxnSpMk id="7" creationId="{941C314F-61DD-BD3E-D2FE-40AB945F83AA}"/>
          </ac:cxnSpMkLst>
        </pc:cxnChg>
        <pc:cxnChg chg="add mod">
          <ac:chgData name="천 세린" userId="a02d521a7e2d3d1d" providerId="LiveId" clId="{C4064CDA-3AAD-4566-BC0F-E3AA5D10B71A}" dt="2022-07-05T03:35:27.139" v="6822" actId="1076"/>
          <ac:cxnSpMkLst>
            <pc:docMk/>
            <pc:sldMk cId="2565888821" sldId="390"/>
            <ac:cxnSpMk id="9" creationId="{161EB79F-B970-2F04-407C-F95747D5493C}"/>
          </ac:cxnSpMkLst>
        </pc:cxnChg>
        <pc:cxnChg chg="add mod">
          <ac:chgData name="천 세린" userId="a02d521a7e2d3d1d" providerId="LiveId" clId="{C4064CDA-3AAD-4566-BC0F-E3AA5D10B71A}" dt="2022-07-05T03:35:27.139" v="6822" actId="1076"/>
          <ac:cxnSpMkLst>
            <pc:docMk/>
            <pc:sldMk cId="2565888821" sldId="390"/>
            <ac:cxnSpMk id="14" creationId="{0A38D437-B007-6D52-A461-5525CCC06892}"/>
          </ac:cxnSpMkLst>
        </pc:cxnChg>
      </pc:sldChg>
      <pc:sldChg chg="addSp modSp mod">
        <pc:chgData name="천 세린" userId="a02d521a7e2d3d1d" providerId="LiveId" clId="{C4064CDA-3AAD-4566-BC0F-E3AA5D10B71A}" dt="2022-07-05T04:14:48.179" v="8387" actId="33524"/>
        <pc:sldMkLst>
          <pc:docMk/>
          <pc:sldMk cId="3483500642" sldId="391"/>
        </pc:sldMkLst>
        <pc:spChg chg="mod">
          <ac:chgData name="천 세린" userId="a02d521a7e2d3d1d" providerId="LiveId" clId="{C4064CDA-3AAD-4566-BC0F-E3AA5D10B71A}" dt="2022-07-05T03:37:26.426" v="6874"/>
          <ac:spMkLst>
            <pc:docMk/>
            <pc:sldMk cId="3483500642" sldId="391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4:14:48.179" v="8387" actId="33524"/>
          <ac:spMkLst>
            <pc:docMk/>
            <pc:sldMk cId="3483500642" sldId="391"/>
            <ac:spMk id="3" creationId="{00000000-0000-0000-0000-000000000000}"/>
          </ac:spMkLst>
        </pc:spChg>
        <pc:picChg chg="add mod">
          <ac:chgData name="천 세린" userId="a02d521a7e2d3d1d" providerId="LiveId" clId="{C4064CDA-3AAD-4566-BC0F-E3AA5D10B71A}" dt="2022-07-05T03:38:16.221" v="7001" actId="1076"/>
          <ac:picMkLst>
            <pc:docMk/>
            <pc:sldMk cId="3483500642" sldId="391"/>
            <ac:picMk id="6" creationId="{AA1868F6-7EEB-EFC9-2F9E-5AA21F05CB4C}"/>
          </ac:picMkLst>
        </pc:picChg>
      </pc:sldChg>
      <pc:sldChg chg="del">
        <pc:chgData name="천 세린" userId="a02d521a7e2d3d1d" providerId="LiveId" clId="{C4064CDA-3AAD-4566-BC0F-E3AA5D10B71A}" dt="2022-07-05T03:30:31.243" v="6551" actId="47"/>
        <pc:sldMkLst>
          <pc:docMk/>
          <pc:sldMk cId="3196386371" sldId="392"/>
        </pc:sldMkLst>
      </pc:sldChg>
      <pc:sldChg chg="modSp mod">
        <pc:chgData name="천 세린" userId="a02d521a7e2d3d1d" providerId="LiveId" clId="{C4064CDA-3AAD-4566-BC0F-E3AA5D10B71A}" dt="2022-07-05T03:46:28.933" v="8016" actId="2711"/>
        <pc:sldMkLst>
          <pc:docMk/>
          <pc:sldMk cId="943602201" sldId="393"/>
        </pc:sldMkLst>
        <pc:spChg chg="mod">
          <ac:chgData name="천 세린" userId="a02d521a7e2d3d1d" providerId="LiveId" clId="{C4064CDA-3AAD-4566-BC0F-E3AA5D10B71A}" dt="2022-07-05T03:38:48.610" v="7102" actId="20577"/>
          <ac:spMkLst>
            <pc:docMk/>
            <pc:sldMk cId="943602201" sldId="393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3:46:28.933" v="8016" actId="2711"/>
          <ac:spMkLst>
            <pc:docMk/>
            <pc:sldMk cId="943602201" sldId="393"/>
            <ac:spMk id="3" creationId="{00000000-0000-0000-0000-000000000000}"/>
          </ac:spMkLst>
        </pc:spChg>
      </pc:sldChg>
      <pc:sldChg chg="addSp modSp mod">
        <pc:chgData name="천 세린" userId="a02d521a7e2d3d1d" providerId="LiveId" clId="{C4064CDA-3AAD-4566-BC0F-E3AA5D10B71A}" dt="2022-07-05T03:47:09.070" v="8021" actId="1076"/>
        <pc:sldMkLst>
          <pc:docMk/>
          <pc:sldMk cId="2698293720" sldId="394"/>
        </pc:sldMkLst>
        <pc:spChg chg="mod">
          <ac:chgData name="천 세린" userId="a02d521a7e2d3d1d" providerId="LiveId" clId="{C4064CDA-3AAD-4566-BC0F-E3AA5D10B71A}" dt="2022-07-05T03:46:50.430" v="8017"/>
          <ac:spMkLst>
            <pc:docMk/>
            <pc:sldMk cId="2698293720" sldId="394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3:46:51.487" v="8018" actId="20577"/>
          <ac:spMkLst>
            <pc:docMk/>
            <pc:sldMk cId="2698293720" sldId="394"/>
            <ac:spMk id="3" creationId="{00000000-0000-0000-0000-000000000000}"/>
          </ac:spMkLst>
        </pc:spChg>
        <pc:picChg chg="add mod">
          <ac:chgData name="천 세린" userId="a02d521a7e2d3d1d" providerId="LiveId" clId="{C4064CDA-3AAD-4566-BC0F-E3AA5D10B71A}" dt="2022-07-05T03:47:09.070" v="8021" actId="1076"/>
          <ac:picMkLst>
            <pc:docMk/>
            <pc:sldMk cId="2698293720" sldId="394"/>
            <ac:picMk id="6" creationId="{E45F35DF-39E0-8B94-6147-DBA64790D736}"/>
          </ac:picMkLst>
        </pc:picChg>
      </pc:sldChg>
      <pc:sldChg chg="addSp modSp mod">
        <pc:chgData name="천 세린" userId="a02d521a7e2d3d1d" providerId="LiveId" clId="{C4064CDA-3AAD-4566-BC0F-E3AA5D10B71A}" dt="2022-07-05T04:05:45.200" v="8026" actId="1076"/>
        <pc:sldMkLst>
          <pc:docMk/>
          <pc:sldMk cId="1209710502" sldId="395"/>
        </pc:sldMkLst>
        <pc:spChg chg="mod">
          <ac:chgData name="천 세린" userId="a02d521a7e2d3d1d" providerId="LiveId" clId="{C4064CDA-3AAD-4566-BC0F-E3AA5D10B71A}" dt="2022-07-05T04:05:25.108" v="8023"/>
          <ac:spMkLst>
            <pc:docMk/>
            <pc:sldMk cId="1209710502" sldId="395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4:05:21.559" v="8022" actId="6549"/>
          <ac:spMkLst>
            <pc:docMk/>
            <pc:sldMk cId="1209710502" sldId="395"/>
            <ac:spMk id="3" creationId="{00000000-0000-0000-0000-000000000000}"/>
          </ac:spMkLst>
        </pc:spChg>
        <pc:picChg chg="add mod">
          <ac:chgData name="천 세린" userId="a02d521a7e2d3d1d" providerId="LiveId" clId="{C4064CDA-3AAD-4566-BC0F-E3AA5D10B71A}" dt="2022-07-05T04:05:45.200" v="8026" actId="1076"/>
          <ac:picMkLst>
            <pc:docMk/>
            <pc:sldMk cId="1209710502" sldId="395"/>
            <ac:picMk id="6" creationId="{24A58206-B76F-400E-B0E2-F4AA053F3223}"/>
          </ac:picMkLst>
        </pc:picChg>
      </pc:sldChg>
      <pc:sldChg chg="addSp modSp new mod modAnim">
        <pc:chgData name="천 세린" userId="a02d521a7e2d3d1d" providerId="LiveId" clId="{C4064CDA-3AAD-4566-BC0F-E3AA5D10B71A}" dt="2022-07-05T04:14:37.529" v="8386" actId="20577"/>
        <pc:sldMkLst>
          <pc:docMk/>
          <pc:sldMk cId="822687743" sldId="396"/>
        </pc:sldMkLst>
        <pc:spChg chg="mod">
          <ac:chgData name="천 세린" userId="a02d521a7e2d3d1d" providerId="LiveId" clId="{C4064CDA-3AAD-4566-BC0F-E3AA5D10B71A}" dt="2022-07-05T04:14:37.529" v="8386" actId="20577"/>
          <ac:spMkLst>
            <pc:docMk/>
            <pc:sldMk cId="822687743" sldId="396"/>
            <ac:spMk id="2" creationId="{AE63E579-B879-7E94-3154-568C9BA90F51}"/>
          </ac:spMkLst>
        </pc:spChg>
        <pc:spChg chg="mod">
          <ac:chgData name="천 세린" userId="a02d521a7e2d3d1d" providerId="LiveId" clId="{C4064CDA-3AAD-4566-BC0F-E3AA5D10B71A}" dt="2022-07-05T02:14:09.388" v="4563" actId="6549"/>
          <ac:spMkLst>
            <pc:docMk/>
            <pc:sldMk cId="822687743" sldId="396"/>
            <ac:spMk id="3" creationId="{69CB00A8-B345-8666-1CBE-DEB5015F3ADA}"/>
          </ac:spMkLst>
        </pc:spChg>
        <pc:spChg chg="add mod">
          <ac:chgData name="천 세린" userId="a02d521a7e2d3d1d" providerId="LiveId" clId="{C4064CDA-3AAD-4566-BC0F-E3AA5D10B71A}" dt="2022-07-05T02:14:57.732" v="4684" actId="1076"/>
          <ac:spMkLst>
            <pc:docMk/>
            <pc:sldMk cId="822687743" sldId="396"/>
            <ac:spMk id="6" creationId="{0A8FE1E4-4F10-AC8F-BA1E-D5A3DE88F915}"/>
          </ac:spMkLst>
        </pc:spChg>
      </pc:sldChg>
      <pc:sldChg chg="addSp delSp modSp new mod modAnim">
        <pc:chgData name="천 세린" userId="a02d521a7e2d3d1d" providerId="LiveId" clId="{C4064CDA-3AAD-4566-BC0F-E3AA5D10B71A}" dt="2022-07-05T02:17:27.637" v="4715"/>
        <pc:sldMkLst>
          <pc:docMk/>
          <pc:sldMk cId="2999094372" sldId="397"/>
        </pc:sldMkLst>
        <pc:spChg chg="mod">
          <ac:chgData name="천 세린" userId="a02d521a7e2d3d1d" providerId="LiveId" clId="{C4064CDA-3AAD-4566-BC0F-E3AA5D10B71A}" dt="2022-07-05T01:17:16.044" v="2122" actId="20577"/>
          <ac:spMkLst>
            <pc:docMk/>
            <pc:sldMk cId="2999094372" sldId="397"/>
            <ac:spMk id="2" creationId="{D28F33CC-7B3A-0EC3-2430-D90AD83B3AD0}"/>
          </ac:spMkLst>
        </pc:spChg>
        <pc:spChg chg="mod">
          <ac:chgData name="천 세린" userId="a02d521a7e2d3d1d" providerId="LiveId" clId="{C4064CDA-3AAD-4566-BC0F-E3AA5D10B71A}" dt="2022-07-05T02:17:11.611" v="4711" actId="20577"/>
          <ac:spMkLst>
            <pc:docMk/>
            <pc:sldMk cId="2999094372" sldId="397"/>
            <ac:spMk id="3" creationId="{8375F4E4-254A-FE4A-A020-1E3E963CCC57}"/>
          </ac:spMkLst>
        </pc:spChg>
        <pc:spChg chg="mod">
          <ac:chgData name="천 세린" userId="a02d521a7e2d3d1d" providerId="LiveId" clId="{C4064CDA-3AAD-4566-BC0F-E3AA5D10B71A}" dt="2022-07-05T01:34:56.276" v="2661" actId="1076"/>
          <ac:spMkLst>
            <pc:docMk/>
            <pc:sldMk cId="2999094372" sldId="397"/>
            <ac:spMk id="4" creationId="{F285A0F6-E61F-22A7-BEED-AE12EF4DFE39}"/>
          </ac:spMkLst>
        </pc:spChg>
        <pc:spChg chg="add del mod">
          <ac:chgData name="천 세린" userId="a02d521a7e2d3d1d" providerId="LiveId" clId="{C4064CDA-3AAD-4566-BC0F-E3AA5D10B71A}" dt="2022-07-05T01:31:44.317" v="2415" actId="478"/>
          <ac:spMkLst>
            <pc:docMk/>
            <pc:sldMk cId="2999094372" sldId="397"/>
            <ac:spMk id="6" creationId="{0281FB4B-1579-4A89-C8DC-AE5D3CE2B5D3}"/>
          </ac:spMkLst>
        </pc:spChg>
        <pc:spChg chg="add mod">
          <ac:chgData name="천 세린" userId="a02d521a7e2d3d1d" providerId="LiveId" clId="{C4064CDA-3AAD-4566-BC0F-E3AA5D10B71A}" dt="2022-07-05T01:35:07.109" v="2683" actId="1037"/>
          <ac:spMkLst>
            <pc:docMk/>
            <pc:sldMk cId="2999094372" sldId="397"/>
            <ac:spMk id="7" creationId="{74E2A957-B1F6-9E74-0287-7B7DD5507733}"/>
          </ac:spMkLst>
        </pc:spChg>
        <pc:spChg chg="add mod">
          <ac:chgData name="천 세린" userId="a02d521a7e2d3d1d" providerId="LiveId" clId="{C4064CDA-3AAD-4566-BC0F-E3AA5D10B71A}" dt="2022-07-05T01:35:07.109" v="2683" actId="1037"/>
          <ac:spMkLst>
            <pc:docMk/>
            <pc:sldMk cId="2999094372" sldId="397"/>
            <ac:spMk id="8" creationId="{C56E52D3-A570-5918-2929-795BD4ACD13B}"/>
          </ac:spMkLst>
        </pc:spChg>
        <pc:spChg chg="add del mod">
          <ac:chgData name="천 세린" userId="a02d521a7e2d3d1d" providerId="LiveId" clId="{C4064CDA-3AAD-4566-BC0F-E3AA5D10B71A}" dt="2022-07-05T01:30:59.473" v="2348" actId="478"/>
          <ac:spMkLst>
            <pc:docMk/>
            <pc:sldMk cId="2999094372" sldId="397"/>
            <ac:spMk id="9" creationId="{A356F1D1-92FD-CB98-C29C-EB0E9BF69E75}"/>
          </ac:spMkLst>
        </pc:spChg>
        <pc:spChg chg="add del">
          <ac:chgData name="천 세린" userId="a02d521a7e2d3d1d" providerId="LiveId" clId="{C4064CDA-3AAD-4566-BC0F-E3AA5D10B71A}" dt="2022-07-05T01:35:23.837" v="2686" actId="478"/>
          <ac:spMkLst>
            <pc:docMk/>
            <pc:sldMk cId="2999094372" sldId="397"/>
            <ac:spMk id="11" creationId="{A0A54298-1508-3449-BE60-6C6BE34E32B3}"/>
          </ac:spMkLst>
        </pc:spChg>
        <pc:picChg chg="add mod">
          <ac:chgData name="천 세린" userId="a02d521a7e2d3d1d" providerId="LiveId" clId="{C4064CDA-3AAD-4566-BC0F-E3AA5D10B71A}" dt="2022-07-05T01:36:14.099" v="2720" actId="1076"/>
          <ac:picMkLst>
            <pc:docMk/>
            <pc:sldMk cId="2999094372" sldId="397"/>
            <ac:picMk id="5" creationId="{312F7515-C9A3-6936-86A8-EF991F1347CE}"/>
          </ac:picMkLst>
        </pc:picChg>
        <pc:picChg chg="add mod">
          <ac:chgData name="천 세린" userId="a02d521a7e2d3d1d" providerId="LiveId" clId="{C4064CDA-3AAD-4566-BC0F-E3AA5D10B71A}" dt="2022-07-05T01:35:10.469" v="2684" actId="1076"/>
          <ac:picMkLst>
            <pc:docMk/>
            <pc:sldMk cId="2999094372" sldId="397"/>
            <ac:picMk id="10" creationId="{DF939376-77A6-90D0-DA6C-83244D8361AD}"/>
          </ac:picMkLst>
        </pc:picChg>
        <pc:cxnChg chg="add mod">
          <ac:chgData name="천 세린" userId="a02d521a7e2d3d1d" providerId="LiveId" clId="{C4064CDA-3AAD-4566-BC0F-E3AA5D10B71A}" dt="2022-07-05T01:35:40.481" v="2693" actId="14861"/>
          <ac:cxnSpMkLst>
            <pc:docMk/>
            <pc:sldMk cId="2999094372" sldId="397"/>
            <ac:cxnSpMk id="13" creationId="{2ED35B69-7F46-C276-21A7-FBE444DDB6F6}"/>
          </ac:cxnSpMkLst>
        </pc:cxnChg>
        <pc:cxnChg chg="add mod">
          <ac:chgData name="천 세린" userId="a02d521a7e2d3d1d" providerId="LiveId" clId="{C4064CDA-3AAD-4566-BC0F-E3AA5D10B71A}" dt="2022-07-05T01:35:50.397" v="2703" actId="14100"/>
          <ac:cxnSpMkLst>
            <pc:docMk/>
            <pc:sldMk cId="2999094372" sldId="397"/>
            <ac:cxnSpMk id="14" creationId="{2EC7AC86-5FAD-430C-2C2E-C08BC8AD8F91}"/>
          </ac:cxnSpMkLst>
        </pc:cxnChg>
        <pc:cxnChg chg="add mod">
          <ac:chgData name="천 세린" userId="a02d521a7e2d3d1d" providerId="LiveId" clId="{C4064CDA-3AAD-4566-BC0F-E3AA5D10B71A}" dt="2022-07-05T01:35:53.760" v="2705" actId="14100"/>
          <ac:cxnSpMkLst>
            <pc:docMk/>
            <pc:sldMk cId="2999094372" sldId="397"/>
            <ac:cxnSpMk id="16" creationId="{B5C1D08E-DD47-D8AA-D3BE-995A8175CDCA}"/>
          </ac:cxnSpMkLst>
        </pc:cxnChg>
        <pc:cxnChg chg="add mod">
          <ac:chgData name="천 세린" userId="a02d521a7e2d3d1d" providerId="LiveId" clId="{C4064CDA-3AAD-4566-BC0F-E3AA5D10B71A}" dt="2022-07-05T01:35:57.898" v="2706" actId="571"/>
          <ac:cxnSpMkLst>
            <pc:docMk/>
            <pc:sldMk cId="2999094372" sldId="397"/>
            <ac:cxnSpMk id="18" creationId="{AA992EEF-DD37-4BA7-D008-8146E9780D73}"/>
          </ac:cxnSpMkLst>
        </pc:cxnChg>
        <pc:cxnChg chg="add mod">
          <ac:chgData name="천 세린" userId="a02d521a7e2d3d1d" providerId="LiveId" clId="{C4064CDA-3AAD-4566-BC0F-E3AA5D10B71A}" dt="2022-07-05T01:36:01.455" v="2712" actId="1036"/>
          <ac:cxnSpMkLst>
            <pc:docMk/>
            <pc:sldMk cId="2999094372" sldId="397"/>
            <ac:cxnSpMk id="19" creationId="{7E716B2E-2A48-7244-6BA7-39263E691FE8}"/>
          </ac:cxnSpMkLst>
        </pc:cxnChg>
        <pc:cxnChg chg="add mod">
          <ac:chgData name="천 세린" userId="a02d521a7e2d3d1d" providerId="LiveId" clId="{C4064CDA-3AAD-4566-BC0F-E3AA5D10B71A}" dt="2022-07-05T01:36:09.422" v="2719" actId="14100"/>
          <ac:cxnSpMkLst>
            <pc:docMk/>
            <pc:sldMk cId="2999094372" sldId="397"/>
            <ac:cxnSpMk id="20" creationId="{6DF91CD7-50BD-19C4-4F32-024835CD0569}"/>
          </ac:cxnSpMkLst>
        </pc:cxnChg>
      </pc:sldChg>
      <pc:sldChg chg="addSp delSp modSp new mod">
        <pc:chgData name="천 세린" userId="a02d521a7e2d3d1d" providerId="LiveId" clId="{C4064CDA-3AAD-4566-BC0F-E3AA5D10B71A}" dt="2022-07-05T03:04:37.311" v="5922" actId="1076"/>
        <pc:sldMkLst>
          <pc:docMk/>
          <pc:sldMk cId="1950225780" sldId="398"/>
        </pc:sldMkLst>
        <pc:spChg chg="mod">
          <ac:chgData name="천 세린" userId="a02d521a7e2d3d1d" providerId="LiveId" clId="{C4064CDA-3AAD-4566-BC0F-E3AA5D10B71A}" dt="2022-07-05T02:47:45.462" v="5523" actId="20577"/>
          <ac:spMkLst>
            <pc:docMk/>
            <pc:sldMk cId="1950225780" sldId="398"/>
            <ac:spMk id="2" creationId="{EDD3137A-31B9-652B-7F39-94FA838E2A4B}"/>
          </ac:spMkLst>
        </pc:spChg>
        <pc:spChg chg="mod">
          <ac:chgData name="천 세린" userId="a02d521a7e2d3d1d" providerId="LiveId" clId="{C4064CDA-3AAD-4566-BC0F-E3AA5D10B71A}" dt="2022-07-05T02:41:43.074" v="5191" actId="14100"/>
          <ac:spMkLst>
            <pc:docMk/>
            <pc:sldMk cId="1950225780" sldId="398"/>
            <ac:spMk id="3" creationId="{53CF9A16-4A40-FABE-5462-F12B5AC48DE9}"/>
          </ac:spMkLst>
        </pc:spChg>
        <pc:spChg chg="add del mod">
          <ac:chgData name="천 세린" userId="a02d521a7e2d3d1d" providerId="LiveId" clId="{C4064CDA-3AAD-4566-BC0F-E3AA5D10B71A}" dt="2022-07-05T02:41:46.731" v="5193" actId="478"/>
          <ac:spMkLst>
            <pc:docMk/>
            <pc:sldMk cId="1950225780" sldId="398"/>
            <ac:spMk id="6" creationId="{8FCDA0A0-404C-92E2-186F-2139A43BD421}"/>
          </ac:spMkLst>
        </pc:spChg>
        <pc:spChg chg="add mod">
          <ac:chgData name="천 세린" userId="a02d521a7e2d3d1d" providerId="LiveId" clId="{C4064CDA-3AAD-4566-BC0F-E3AA5D10B71A}" dt="2022-07-05T03:04:35.885" v="5921" actId="1076"/>
          <ac:spMkLst>
            <pc:docMk/>
            <pc:sldMk cId="1950225780" sldId="398"/>
            <ac:spMk id="7" creationId="{052BFAAA-9E03-3784-7462-61AEB387B00F}"/>
          </ac:spMkLst>
        </pc:spChg>
        <pc:spChg chg="add mod">
          <ac:chgData name="천 세린" userId="a02d521a7e2d3d1d" providerId="LiveId" clId="{C4064CDA-3AAD-4566-BC0F-E3AA5D10B71A}" dt="2022-07-05T03:04:30.278" v="5920" actId="27636"/>
          <ac:spMkLst>
            <pc:docMk/>
            <pc:sldMk cId="1950225780" sldId="398"/>
            <ac:spMk id="8" creationId="{4D7C0FA4-FBDC-1ECA-3BBE-640ABB8E26BA}"/>
          </ac:spMkLst>
        </pc:spChg>
        <pc:picChg chg="add mod">
          <ac:chgData name="천 세린" userId="a02d521a7e2d3d1d" providerId="LiveId" clId="{C4064CDA-3AAD-4566-BC0F-E3AA5D10B71A}" dt="2022-07-05T03:04:37.311" v="5922" actId="1076"/>
          <ac:picMkLst>
            <pc:docMk/>
            <pc:sldMk cId="1950225780" sldId="398"/>
            <ac:picMk id="5" creationId="{FE7F596F-A1A7-78F7-FC93-1704CF3F5CE0}"/>
          </ac:picMkLst>
        </pc:picChg>
      </pc:sldChg>
      <pc:sldChg chg="addSp delSp modSp new mod">
        <pc:chgData name="천 세린" userId="a02d521a7e2d3d1d" providerId="LiveId" clId="{C4064CDA-3AAD-4566-BC0F-E3AA5D10B71A}" dt="2022-07-05T03:05:44.576" v="6014" actId="1038"/>
        <pc:sldMkLst>
          <pc:docMk/>
          <pc:sldMk cId="462978241" sldId="399"/>
        </pc:sldMkLst>
        <pc:spChg chg="mod">
          <ac:chgData name="천 세린" userId="a02d521a7e2d3d1d" providerId="LiveId" clId="{C4064CDA-3AAD-4566-BC0F-E3AA5D10B71A}" dt="2022-07-05T02:49:35.931" v="5591" actId="20577"/>
          <ac:spMkLst>
            <pc:docMk/>
            <pc:sldMk cId="462978241" sldId="399"/>
            <ac:spMk id="2" creationId="{506776B9-8DBA-BEB7-600F-BDFE66FA581D}"/>
          </ac:spMkLst>
        </pc:spChg>
        <pc:spChg chg="mod">
          <ac:chgData name="천 세린" userId="a02d521a7e2d3d1d" providerId="LiveId" clId="{C4064CDA-3AAD-4566-BC0F-E3AA5D10B71A}" dt="2022-07-05T02:49:44.674" v="5600" actId="20577"/>
          <ac:spMkLst>
            <pc:docMk/>
            <pc:sldMk cId="462978241" sldId="399"/>
            <ac:spMk id="3" creationId="{A809B9F8-DB3C-AEE6-3A92-EA4EB2505BE9}"/>
          </ac:spMkLst>
        </pc:spChg>
        <pc:spChg chg="add mod">
          <ac:chgData name="천 세린" userId="a02d521a7e2d3d1d" providerId="LiveId" clId="{C4064CDA-3AAD-4566-BC0F-E3AA5D10B71A}" dt="2022-07-05T03:05:44.576" v="6014" actId="1038"/>
          <ac:spMkLst>
            <pc:docMk/>
            <pc:sldMk cId="462978241" sldId="399"/>
            <ac:spMk id="9" creationId="{1D327854-C70F-2E40-9F22-C034F22025B0}"/>
          </ac:spMkLst>
        </pc:spChg>
        <pc:spChg chg="add del mod">
          <ac:chgData name="천 세린" userId="a02d521a7e2d3d1d" providerId="LiveId" clId="{C4064CDA-3AAD-4566-BC0F-E3AA5D10B71A}" dt="2022-07-05T02:59:34.884" v="5650" actId="478"/>
          <ac:spMkLst>
            <pc:docMk/>
            <pc:sldMk cId="462978241" sldId="399"/>
            <ac:spMk id="15" creationId="{62001BB0-8B4A-807C-66CD-2DF677BA5F7C}"/>
          </ac:spMkLst>
        </pc:spChg>
        <pc:spChg chg="add mod">
          <ac:chgData name="천 세린" userId="a02d521a7e2d3d1d" providerId="LiveId" clId="{C4064CDA-3AAD-4566-BC0F-E3AA5D10B71A}" dt="2022-07-05T03:05:44.576" v="6014" actId="1038"/>
          <ac:spMkLst>
            <pc:docMk/>
            <pc:sldMk cId="462978241" sldId="399"/>
            <ac:spMk id="18" creationId="{FB7A7C89-4DCF-0172-FFB8-9900ACB5556E}"/>
          </ac:spMkLst>
        </pc:spChg>
        <pc:spChg chg="add mod">
          <ac:chgData name="천 세린" userId="a02d521a7e2d3d1d" providerId="LiveId" clId="{C4064CDA-3AAD-4566-BC0F-E3AA5D10B71A}" dt="2022-07-05T03:05:44.576" v="6014" actId="1038"/>
          <ac:spMkLst>
            <pc:docMk/>
            <pc:sldMk cId="462978241" sldId="399"/>
            <ac:spMk id="19" creationId="{24CBBFA4-9470-7461-4F11-FDB47482A09C}"/>
          </ac:spMkLst>
        </pc:spChg>
        <pc:spChg chg="add mod">
          <ac:chgData name="천 세린" userId="a02d521a7e2d3d1d" providerId="LiveId" clId="{C4064CDA-3AAD-4566-BC0F-E3AA5D10B71A}" dt="2022-07-05T03:05:44.576" v="6014" actId="1038"/>
          <ac:spMkLst>
            <pc:docMk/>
            <pc:sldMk cId="462978241" sldId="399"/>
            <ac:spMk id="20" creationId="{3287620D-F07F-5811-251C-98AFDDD125D1}"/>
          </ac:spMkLst>
        </pc:spChg>
        <pc:picChg chg="add mod">
          <ac:chgData name="천 세린" userId="a02d521a7e2d3d1d" providerId="LiveId" clId="{C4064CDA-3AAD-4566-BC0F-E3AA5D10B71A}" dt="2022-07-05T03:05:44.576" v="6014" actId="1038"/>
          <ac:picMkLst>
            <pc:docMk/>
            <pc:sldMk cId="462978241" sldId="399"/>
            <ac:picMk id="6" creationId="{817FF894-FC89-01B0-39E1-CB249DE29053}"/>
          </ac:picMkLst>
        </pc:picChg>
        <pc:picChg chg="add mod">
          <ac:chgData name="천 세린" userId="a02d521a7e2d3d1d" providerId="LiveId" clId="{C4064CDA-3AAD-4566-BC0F-E3AA5D10B71A}" dt="2022-07-05T02:49:59.551" v="5606" actId="1076"/>
          <ac:picMkLst>
            <pc:docMk/>
            <pc:sldMk cId="462978241" sldId="399"/>
            <ac:picMk id="10" creationId="{6F57ACC8-4362-D745-8B22-A45517DF65C7}"/>
          </ac:picMkLst>
        </pc:picChg>
        <pc:picChg chg="add mod">
          <ac:chgData name="천 세린" userId="a02d521a7e2d3d1d" providerId="LiveId" clId="{C4064CDA-3AAD-4566-BC0F-E3AA5D10B71A}" dt="2022-07-05T02:50:14.608" v="5610" actId="1076"/>
          <ac:picMkLst>
            <pc:docMk/>
            <pc:sldMk cId="462978241" sldId="399"/>
            <ac:picMk id="12" creationId="{436FF3FB-AEE3-56F6-232D-7A385C6A7D4E}"/>
          </ac:picMkLst>
        </pc:picChg>
        <pc:picChg chg="add mod">
          <ac:chgData name="천 세린" userId="a02d521a7e2d3d1d" providerId="LiveId" clId="{C4064CDA-3AAD-4566-BC0F-E3AA5D10B71A}" dt="2022-07-05T02:50:31.998" v="5615" actId="1076"/>
          <ac:picMkLst>
            <pc:docMk/>
            <pc:sldMk cId="462978241" sldId="399"/>
            <ac:picMk id="14" creationId="{7661F70C-2252-9092-8281-2FB228689A5E}"/>
          </ac:picMkLst>
        </pc:picChg>
        <pc:cxnChg chg="add del mod">
          <ac:chgData name="천 세린" userId="a02d521a7e2d3d1d" providerId="LiveId" clId="{C4064CDA-3AAD-4566-BC0F-E3AA5D10B71A}" dt="2022-07-05T02:59:06.253" v="5635" actId="478"/>
          <ac:cxnSpMkLst>
            <pc:docMk/>
            <pc:sldMk cId="462978241" sldId="399"/>
            <ac:cxnSpMk id="8" creationId="{F59AF9B6-A3A3-403B-60F2-780A93F9B064}"/>
          </ac:cxnSpMkLst>
        </pc:cxnChg>
        <pc:cxnChg chg="add del mod">
          <ac:chgData name="천 세린" userId="a02d521a7e2d3d1d" providerId="LiveId" clId="{C4064CDA-3AAD-4566-BC0F-E3AA5D10B71A}" dt="2022-07-05T02:59:04.210" v="5634" actId="478"/>
          <ac:cxnSpMkLst>
            <pc:docMk/>
            <pc:sldMk cId="462978241" sldId="399"/>
            <ac:cxnSpMk id="16" creationId="{E50390FF-D817-CE25-6A73-1B0D4CC66E2C}"/>
          </ac:cxnSpMkLst>
        </pc:cxnChg>
      </pc:sldChg>
      <pc:sldChg chg="addSp modSp add del mod">
        <pc:chgData name="천 세린" userId="a02d521a7e2d3d1d" providerId="LiveId" clId="{C4064CDA-3AAD-4566-BC0F-E3AA5D10B71A}" dt="2022-07-05T03:07:32.772" v="6144" actId="47"/>
        <pc:sldMkLst>
          <pc:docMk/>
          <pc:sldMk cId="2261114374" sldId="400"/>
        </pc:sldMkLst>
        <pc:spChg chg="add mod">
          <ac:chgData name="천 세린" userId="a02d521a7e2d3d1d" providerId="LiveId" clId="{C4064CDA-3AAD-4566-BC0F-E3AA5D10B71A}" dt="2022-07-05T03:05:38.884" v="5999" actId="20577"/>
          <ac:spMkLst>
            <pc:docMk/>
            <pc:sldMk cId="2261114374" sldId="400"/>
            <ac:spMk id="13" creationId="{04956F44-68B5-FD69-285C-230399C72B65}"/>
          </ac:spMkLst>
        </pc:spChg>
      </pc:sldChg>
      <pc:sldChg chg="addSp delSp modSp add mod">
        <pc:chgData name="천 세린" userId="a02d521a7e2d3d1d" providerId="LiveId" clId="{C4064CDA-3AAD-4566-BC0F-E3AA5D10B71A}" dt="2022-07-05T03:26:56.456" v="6355" actId="20577"/>
        <pc:sldMkLst>
          <pc:docMk/>
          <pc:sldMk cId="1829385027" sldId="401"/>
        </pc:sldMkLst>
        <pc:spChg chg="add mod">
          <ac:chgData name="천 세린" userId="a02d521a7e2d3d1d" providerId="LiveId" clId="{C4064CDA-3AAD-4566-BC0F-E3AA5D10B71A}" dt="2022-07-05T03:26:56.456" v="6355" actId="20577"/>
          <ac:spMkLst>
            <pc:docMk/>
            <pc:sldMk cId="1829385027" sldId="401"/>
            <ac:spMk id="13" creationId="{3B184B83-D28D-0398-4A41-DF82A994EC69}"/>
          </ac:spMkLst>
        </pc:spChg>
        <pc:spChg chg="add del mod">
          <ac:chgData name="천 세린" userId="a02d521a7e2d3d1d" providerId="LiveId" clId="{C4064CDA-3AAD-4566-BC0F-E3AA5D10B71A}" dt="2022-07-05T03:06:08.805" v="6025"/>
          <ac:spMkLst>
            <pc:docMk/>
            <pc:sldMk cId="1829385027" sldId="401"/>
            <ac:spMk id="15" creationId="{BA5082F1-8B51-77AA-96CF-E87C8CCC22D1}"/>
          </ac:spMkLst>
        </pc:spChg>
        <pc:picChg chg="add mod">
          <ac:chgData name="천 세린" userId="a02d521a7e2d3d1d" providerId="LiveId" clId="{C4064CDA-3AAD-4566-BC0F-E3AA5D10B71A}" dt="2022-07-05T03:25:35.614" v="6214" actId="1076"/>
          <ac:picMkLst>
            <pc:docMk/>
            <pc:sldMk cId="1829385027" sldId="401"/>
            <ac:picMk id="16" creationId="{44CC2D86-FE1A-EFBC-B25F-3B9264CA3EBA}"/>
          </ac:picMkLst>
        </pc:picChg>
        <pc:picChg chg="add del mod">
          <ac:chgData name="천 세린" userId="a02d521a7e2d3d1d" providerId="LiveId" clId="{C4064CDA-3AAD-4566-BC0F-E3AA5D10B71A}" dt="2022-07-05T03:25:52.759" v="6239"/>
          <ac:picMkLst>
            <pc:docMk/>
            <pc:sldMk cId="1829385027" sldId="401"/>
            <ac:picMk id="17" creationId="{9D977CE6-7C33-3336-3AA4-2130A3774617}"/>
          </ac:picMkLst>
        </pc:picChg>
      </pc:sldChg>
      <pc:sldChg chg="modSp add">
        <pc:chgData name="천 세린" userId="a02d521a7e2d3d1d" providerId="LiveId" clId="{C4064CDA-3AAD-4566-BC0F-E3AA5D10B71A}" dt="2022-07-05T03:28:37.263" v="6456" actId="6549"/>
        <pc:sldMkLst>
          <pc:docMk/>
          <pc:sldMk cId="1835851833" sldId="402"/>
        </pc:sldMkLst>
        <pc:spChg chg="mod">
          <ac:chgData name="천 세린" userId="a02d521a7e2d3d1d" providerId="LiveId" clId="{C4064CDA-3AAD-4566-BC0F-E3AA5D10B71A}" dt="2022-07-05T03:28:37.263" v="6456" actId="6549"/>
          <ac:spMkLst>
            <pc:docMk/>
            <pc:sldMk cId="1835851833" sldId="402"/>
            <ac:spMk id="13" creationId="{3B184B83-D28D-0398-4A41-DF82A994EC69}"/>
          </ac:spMkLst>
        </pc:spChg>
      </pc:sldChg>
      <pc:sldChg chg="modSp add mod">
        <pc:chgData name="천 세린" userId="a02d521a7e2d3d1d" providerId="LiveId" clId="{C4064CDA-3AAD-4566-BC0F-E3AA5D10B71A}" dt="2022-07-05T03:29:15.516" v="6549" actId="20577"/>
        <pc:sldMkLst>
          <pc:docMk/>
          <pc:sldMk cId="1129398391" sldId="403"/>
        </pc:sldMkLst>
        <pc:spChg chg="mod">
          <ac:chgData name="천 세린" userId="a02d521a7e2d3d1d" providerId="LiveId" clId="{C4064CDA-3AAD-4566-BC0F-E3AA5D10B71A}" dt="2022-07-05T03:29:15.516" v="6549" actId="20577"/>
          <ac:spMkLst>
            <pc:docMk/>
            <pc:sldMk cId="1129398391" sldId="403"/>
            <ac:spMk id="13" creationId="{3B184B83-D28D-0398-4A41-DF82A994EC69}"/>
          </ac:spMkLst>
        </pc:spChg>
      </pc:sldChg>
      <pc:sldChg chg="modSp add del mod">
        <pc:chgData name="천 세린" userId="a02d521a7e2d3d1d" providerId="LiveId" clId="{C4064CDA-3AAD-4566-BC0F-E3AA5D10B71A}" dt="2022-07-05T03:36:53.299" v="6854" actId="47"/>
        <pc:sldMkLst>
          <pc:docMk/>
          <pc:sldMk cId="1669508642" sldId="404"/>
        </pc:sldMkLst>
        <pc:spChg chg="mod">
          <ac:chgData name="천 세린" userId="a02d521a7e2d3d1d" providerId="LiveId" clId="{C4064CDA-3AAD-4566-BC0F-E3AA5D10B71A}" dt="2022-07-05T03:35:35.928" v="6827" actId="20577"/>
          <ac:spMkLst>
            <pc:docMk/>
            <pc:sldMk cId="1669508642" sldId="404"/>
            <ac:spMk id="5" creationId="{619CCA22-06A8-D49B-76A7-94E0CCB1BCD3}"/>
          </ac:spMkLst>
        </pc:spChg>
      </pc:sldChg>
      <pc:sldChg chg="modSp add mod">
        <pc:chgData name="천 세린" userId="a02d521a7e2d3d1d" providerId="LiveId" clId="{C4064CDA-3AAD-4566-BC0F-E3AA5D10B71A}" dt="2022-07-05T03:37:20.774" v="6870" actId="20577"/>
        <pc:sldMkLst>
          <pc:docMk/>
          <pc:sldMk cId="2056844568" sldId="405"/>
        </pc:sldMkLst>
        <pc:spChg chg="mod">
          <ac:chgData name="천 세린" userId="a02d521a7e2d3d1d" providerId="LiveId" clId="{C4064CDA-3AAD-4566-BC0F-E3AA5D10B71A}" dt="2022-07-05T03:37:19.444" v="6867"/>
          <ac:spMkLst>
            <pc:docMk/>
            <pc:sldMk cId="2056844568" sldId="405"/>
            <ac:spMk id="2" creationId="{00000000-0000-0000-0000-000000000000}"/>
          </ac:spMkLst>
        </pc:spChg>
        <pc:spChg chg="mod">
          <ac:chgData name="천 세린" userId="a02d521a7e2d3d1d" providerId="LiveId" clId="{C4064CDA-3AAD-4566-BC0F-E3AA5D10B71A}" dt="2022-07-05T03:37:20.774" v="6870" actId="20577"/>
          <ac:spMkLst>
            <pc:docMk/>
            <pc:sldMk cId="2056844568" sldId="405"/>
            <ac:spMk id="3" creationId="{00000000-0000-0000-0000-000000000000}"/>
          </ac:spMkLst>
        </pc:spChg>
        <pc:spChg chg="mod">
          <ac:chgData name="천 세린" userId="a02d521a7e2d3d1d" providerId="LiveId" clId="{C4064CDA-3AAD-4566-BC0F-E3AA5D10B71A}" dt="2022-07-05T03:36:55.528" v="6858" actId="20577"/>
          <ac:spMkLst>
            <pc:docMk/>
            <pc:sldMk cId="2056844568" sldId="405"/>
            <ac:spMk id="5" creationId="{619CCA22-06A8-D49B-76A7-94E0CCB1BCD3}"/>
          </ac:spMkLst>
        </pc:spChg>
        <pc:spChg chg="mod">
          <ac:chgData name="천 세린" userId="a02d521a7e2d3d1d" providerId="LiveId" clId="{C4064CDA-3AAD-4566-BC0F-E3AA5D10B71A}" dt="2022-07-05T03:37:03.004" v="6860" actId="20577"/>
          <ac:spMkLst>
            <pc:docMk/>
            <pc:sldMk cId="2056844568" sldId="405"/>
            <ac:spMk id="19" creationId="{CD4D364C-7D2C-219E-5D1F-BBB834B24F8B}"/>
          </ac:spMkLst>
        </pc:spChg>
        <pc:spChg chg="mod">
          <ac:chgData name="천 세린" userId="a02d521a7e2d3d1d" providerId="LiveId" clId="{C4064CDA-3AAD-4566-BC0F-E3AA5D10B71A}" dt="2022-07-05T03:37:04.912" v="6862" actId="20577"/>
          <ac:spMkLst>
            <pc:docMk/>
            <pc:sldMk cId="2056844568" sldId="405"/>
            <ac:spMk id="20" creationId="{FA31BF89-A50E-77C6-AE0D-B708B94605B7}"/>
          </ac:spMkLst>
        </pc:spChg>
      </pc:sldChg>
      <pc:sldChg chg="modSp new mod">
        <pc:chgData name="천 세린" userId="a02d521a7e2d3d1d" providerId="LiveId" clId="{C4064CDA-3AAD-4566-BC0F-E3AA5D10B71A}" dt="2022-07-05T23:48:41.794" v="9229" actId="6549"/>
        <pc:sldMkLst>
          <pc:docMk/>
          <pc:sldMk cId="1646148093" sldId="406"/>
        </pc:sldMkLst>
        <pc:spChg chg="mod">
          <ac:chgData name="천 세린" userId="a02d521a7e2d3d1d" providerId="LiveId" clId="{C4064CDA-3AAD-4566-BC0F-E3AA5D10B71A}" dt="2022-07-05T04:06:27.115" v="8034" actId="20577"/>
          <ac:spMkLst>
            <pc:docMk/>
            <pc:sldMk cId="1646148093" sldId="406"/>
            <ac:spMk id="2" creationId="{E9D3C2A0-704F-D42E-E60D-97FACE341BAC}"/>
          </ac:spMkLst>
        </pc:spChg>
        <pc:spChg chg="mod">
          <ac:chgData name="천 세린" userId="a02d521a7e2d3d1d" providerId="LiveId" clId="{C4064CDA-3AAD-4566-BC0F-E3AA5D10B71A}" dt="2022-07-05T23:48:41.794" v="9229" actId="6549"/>
          <ac:spMkLst>
            <pc:docMk/>
            <pc:sldMk cId="1646148093" sldId="406"/>
            <ac:spMk id="3" creationId="{2AC62B91-5F1F-0DB1-854C-87739D8A5FEB}"/>
          </ac:spMkLst>
        </pc:spChg>
      </pc:sldChg>
      <pc:sldMasterChg chg="modSldLayout">
        <pc:chgData name="천 세린" userId="a02d521a7e2d3d1d" providerId="LiveId" clId="{C4064CDA-3AAD-4566-BC0F-E3AA5D10B71A}" dt="2022-07-05T04:19:15.652" v="9216" actId="20577"/>
        <pc:sldMasterMkLst>
          <pc:docMk/>
          <pc:sldMasterMk cId="1776831676" sldId="2147483648"/>
        </pc:sldMasterMkLst>
        <pc:sldLayoutChg chg="modSp mod">
          <pc:chgData name="천 세린" userId="a02d521a7e2d3d1d" providerId="LiveId" clId="{C4064CDA-3AAD-4566-BC0F-E3AA5D10B71A}" dt="2022-07-05T04:19:15.652" v="9216" actId="20577"/>
          <pc:sldLayoutMkLst>
            <pc:docMk/>
            <pc:sldMasterMk cId="1776831676" sldId="2147483648"/>
            <pc:sldLayoutMk cId="3081919140" sldId="2147483650"/>
          </pc:sldLayoutMkLst>
          <pc:spChg chg="mod">
            <ac:chgData name="천 세린" userId="a02d521a7e2d3d1d" providerId="LiveId" clId="{C4064CDA-3AAD-4566-BC0F-E3AA5D10B71A}" dt="2022-07-05T04:19:15.652" v="9216" actId="20577"/>
            <ac:spMkLst>
              <pc:docMk/>
              <pc:sldMasterMk cId="1776831676" sldId="2147483648"/>
              <pc:sldLayoutMk cId="3081919140" sldId="2147483650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465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E59EE-2742-4A62-80BD-272118986530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4B9DA-71A1-4EA1-B095-CF79184FB10A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48F44-CDCF-4CE5-BF0A-096C416EC597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2" y="129356"/>
            <a:ext cx="11329259" cy="778098"/>
          </a:xfrm>
          <a:ln>
            <a:noFill/>
          </a:ln>
        </p:spPr>
        <p:txBody>
          <a:bodyPr anchor="b" anchorCtr="0">
            <a:normAutofit/>
          </a:bodyPr>
          <a:lstStyle>
            <a:lvl1pPr algn="l">
              <a:defRPr sz="3600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1136934"/>
            <a:ext cx="11329259" cy="50675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BABCCB90-9CC0-457C-B439-0AAB0C035038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25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431372" y="988008"/>
            <a:ext cx="11329259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F6C2-1AFE-4785-ACF9-04355066E245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7DE8-E4E0-4230-A343-F2E728616E8F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2861-6512-4FEF-8430-7EBC82FA0AB4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7E78-64DA-4434-8866-19BC160E1169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ADD08-8E01-4891-8001-F0867C523080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D48F-B208-4ED2-9FF6-FBCB7651A954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A9D9-B52A-4AB0-BE8D-AE409352CF6D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63ACD-A20D-4BB6-A302-8B24712259E0}" type="datetime1">
              <a:rPr lang="ko-KR" altLang="en-US" smtClean="0"/>
              <a:t>2022-07-06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latin typeface="Calibri" panose="020F0502020204030204" pitchFamily="34" charset="0"/>
                <a:ea typeface="굴림" charset="-127"/>
              </a:rPr>
              <a:t>Invariant Rationalization</a:t>
            </a:r>
            <a:endParaRPr lang="ko-KR" altLang="en-US" sz="32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600" y="3284984"/>
            <a:ext cx="8568952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2022-07-06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2335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Shiyu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Chang, Yang Zhang, Mo Yu,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Tommi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S.Jaakkola</a:t>
            </a:r>
            <a:endParaRPr lang="en-US" altLang="ko-KR" sz="1800" baseline="30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MIT-IBM Watson AI Lab, IBM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Researc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CSAIL MIT</a:t>
            </a: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ICML 20</a:t>
            </a:r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 Extraction: Training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Sparsity loss</a:t>
            </a:r>
          </a:p>
          <a:p>
            <a:pPr lvl="1"/>
            <a:r>
              <a:rPr lang="en-US" altLang="ko-KR" dirty="0"/>
              <a:t>According to the assumption, we have to find </a:t>
            </a:r>
            <a:r>
              <a:rPr lang="en-US" altLang="ko-KR" u="sng" dirty="0"/>
              <a:t>small part</a:t>
            </a:r>
            <a:r>
              <a:rPr lang="en-US" altLang="ko-KR" dirty="0"/>
              <a:t> of the input the contributes to solving the given task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42430FA-FBC2-96EE-0996-FF87214B9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74" y="3777261"/>
            <a:ext cx="1728192" cy="95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8A60CA-2EF0-A845-9D8E-178380B4D55F}"/>
              </a:ext>
            </a:extLst>
          </p:cNvPr>
          <p:cNvSpPr txBox="1"/>
          <p:nvPr/>
        </p:nvSpPr>
        <p:spPr>
          <a:xfrm>
            <a:off x="4007768" y="3640334"/>
            <a:ext cx="7128792" cy="1231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The loss forces to generator to produce rationale as small as possible</a:t>
            </a:r>
          </a:p>
          <a:p>
            <a:pPr marL="728663" lvl="2" indent="-271463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Loss increases as it selects more words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BFA86D9-6506-862B-FDB9-B22AD3F5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02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 Extraction: Training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Continuity loss</a:t>
            </a:r>
          </a:p>
          <a:p>
            <a:pPr lvl="1"/>
            <a:r>
              <a:rPr lang="en-US" altLang="ko-KR" dirty="0"/>
              <a:t>Another loss is the continuity which forces model to select rationale as </a:t>
            </a:r>
            <a:r>
              <a:rPr lang="en-US" altLang="ko-KR" u="sng" dirty="0"/>
              <a:t>consecutive</a:t>
            </a:r>
            <a:r>
              <a:rPr lang="en-US" altLang="ko-KR" dirty="0"/>
              <a:t> words rather than select words intermittently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DA2491-9BAF-FEA7-1D1A-34F08F2E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799198"/>
            <a:ext cx="3553321" cy="1200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1E5BC-88F0-F8FE-51BB-4100F2FE4538}"/>
              </a:ext>
            </a:extLst>
          </p:cNvPr>
          <p:cNvSpPr txBox="1"/>
          <p:nvPr/>
        </p:nvSpPr>
        <p:spPr>
          <a:xfrm>
            <a:off x="4656765" y="3614527"/>
            <a:ext cx="71287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1463" lvl="1" indent="-271463">
              <a:buFont typeface="Arial" panose="020B0604020202020204" pitchFamily="34" charset="0"/>
              <a:buChar char="•"/>
            </a:pPr>
            <a:r>
              <a:rPr lang="en-US" altLang="ko-KR" sz="2600" dirty="0">
                <a:latin typeface="Calibri" panose="020F0502020204030204" pitchFamily="34" charset="0"/>
                <a:cs typeface="Calibri" panose="020F0502020204030204" pitchFamily="34" charset="0"/>
              </a:rPr>
              <a:t>The loss forces to generator to produce rationale as continuous as possible</a:t>
            </a:r>
          </a:p>
          <a:p>
            <a:pPr marL="728663" lvl="2" indent="-271463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Loss increases as it selects more non-consecutive words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8AF78D0-B727-C743-DB2C-ED42985F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92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 Extraction: Result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DB18628-1D85-22ED-2439-404098D9C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353957"/>
            <a:ext cx="9555198" cy="4555891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EB6A70-D323-ECC9-8E0F-47892A0D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48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But…?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Prior model is at the risk of selecting confounding factors</a:t>
            </a:r>
          </a:p>
          <a:p>
            <a:pPr lvl="1"/>
            <a:r>
              <a:rPr lang="en-US" altLang="ko-KR" dirty="0"/>
              <a:t>For instance, in the previous beer review example, often aspects are highly correlated (e.g., good appearance beers often have good smell, palate)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However, training with using MMI criterion may fail to distinguish spurious features from causal</a:t>
            </a:r>
            <a:r>
              <a:rPr lang="ko-KR" altLang="en-US" dirty="0"/>
              <a:t> </a:t>
            </a:r>
            <a:r>
              <a:rPr lang="en-US" altLang="ko-KR" dirty="0"/>
              <a:t>relations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5480C5C-2AB8-CFB2-360F-19D89BD1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4048703"/>
            <a:ext cx="3693563" cy="1672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181BA-AF99-B9FE-96FB-87E137395A02}"/>
                  </a:ext>
                </a:extLst>
              </p:cNvPr>
              <p:cNvSpPr txBox="1"/>
              <p:nvPr/>
            </p:nvSpPr>
            <p:spPr>
              <a:xfrm>
                <a:off x="5447928" y="4048703"/>
                <a:ext cx="604867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the left causal graph, true relationship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Y</a:t>
                </a:r>
              </a:p>
              <a:p>
                <a:pPr marL="723900" lvl="1" indent="-2667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But, model may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since MMI cannot favor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en-US" altLang="ko-K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23900" lvl="1" indent="-2667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details are in the paper…</a:t>
                </a:r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181BA-AF99-B9FE-96FB-87E137395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28" y="4048703"/>
                <a:ext cx="6048672" cy="1323439"/>
              </a:xfrm>
              <a:prstGeom prst="rect">
                <a:avLst/>
              </a:prstGeom>
              <a:blipFill>
                <a:blip r:embed="rId3"/>
                <a:stretch>
                  <a:fillRect l="-1109" t="-2765" r="-1815" b="-7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32663AA-9AC6-A33B-584B-EC07DDEE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56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D3137A-31B9-652B-7F39-94FA838E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Invariant Rationalization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CF9A16-4A40-FABE-5462-F12B5AC4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2" y="1136935"/>
            <a:ext cx="11329259" cy="778098"/>
          </a:xfrm>
        </p:spPr>
        <p:txBody>
          <a:bodyPr/>
          <a:lstStyle/>
          <a:p>
            <a:r>
              <a:rPr lang="en-US" altLang="ko-KR" dirty="0"/>
              <a:t>To overcome such limitation, authors propose an enhanced framework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7F596F-A1A7-78F7-FC93-1704CF3F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1" y="1753855"/>
            <a:ext cx="5184576" cy="1675145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052BFAAA-9E03-3784-7462-61AEB387B00F}"/>
              </a:ext>
            </a:extLst>
          </p:cNvPr>
          <p:cNvSpPr txBox="1">
            <a:spLocks/>
          </p:cNvSpPr>
          <p:nvPr/>
        </p:nvSpPr>
        <p:spPr>
          <a:xfrm>
            <a:off x="335360" y="3563492"/>
            <a:ext cx="11329259" cy="77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/>
              <a:t>Base model is same, but added with another module which is </a:t>
            </a:r>
            <a:r>
              <a:rPr lang="en-US" altLang="ko-KR" u="sng" dirty="0"/>
              <a:t>environment-aware predictor</a:t>
            </a:r>
            <a:endParaRPr lang="ko-KR" alt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4D7C0FA4-FBDC-1ECA-3BBE-640ABB8E26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370" y="4437113"/>
                <a:ext cx="11329259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6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By incorporating additional factor – environment –  model may learn to invariant rationale (true causal relation)</a:t>
                </a:r>
              </a:p>
              <a:p>
                <a:pPr lvl="1"/>
                <a:r>
                  <a:rPr lang="en-US" altLang="ko-KR" dirty="0"/>
                  <a:t>Since non-true rationale </a:t>
                </a:r>
                <a14:m>
                  <m:oMath xmlns:m="http://schemas.openxmlformats.org/officeDocument/2006/math">
                    <m: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e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.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g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.,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are not independent from environment, this model 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400" dirty="0">
                    <a:cs typeface="Calibri" panose="020F0502020204030204" pitchFamily="34" charset="0"/>
                    <a:sym typeface="Wingdings" panose="05000000000000000000" pitchFamily="2" charset="2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400" dirty="0">
                    <a:cs typeface="Calibri" panose="020F0502020204030204" pitchFamily="34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400" dirty="0"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4D7C0FA4-FBDC-1ECA-3BBE-640ABB8E2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70" y="4437113"/>
                <a:ext cx="11329259" cy="1728192"/>
              </a:xfrm>
              <a:prstGeom prst="rect">
                <a:avLst/>
              </a:prstGeom>
              <a:blipFill>
                <a:blip r:embed="rId3"/>
                <a:stretch>
                  <a:fillRect l="-861" t="-2827" r="-1453" b="-53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319674E-5844-B562-08F7-3D323D97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022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776B9-8DBA-BEB7-600F-BDFE66FA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Invariant Rationalization: Training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09B9F8-DB3C-AEE6-3A92-EA4EB250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But, how?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7FF894-FC89-01B0-39E1-CB249DE2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0" y="4235019"/>
            <a:ext cx="4248743" cy="1009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27854-C70F-2E40-9F22-C034F22025B0}"/>
              </a:ext>
            </a:extLst>
          </p:cNvPr>
          <p:cNvSpPr txBox="1"/>
          <p:nvPr/>
        </p:nvSpPr>
        <p:spPr>
          <a:xfrm>
            <a:off x="218049" y="5429518"/>
            <a:ext cx="26642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Original task goal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F57ACC8-4362-D745-8B22-A45517DF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9" y="1943680"/>
            <a:ext cx="4660481" cy="15058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36FF3FB-AEE3-56F6-232D-7A385C6A7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09" y="1918991"/>
            <a:ext cx="3482631" cy="748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661F70C-2252-9092-8281-2FB228689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09" y="2860662"/>
            <a:ext cx="4189783" cy="64869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7A7C89-4DCF-0172-FFB8-9900ACB5556E}"/>
              </a:ext>
            </a:extLst>
          </p:cNvPr>
          <p:cNvSpPr/>
          <p:nvPr/>
        </p:nvSpPr>
        <p:spPr>
          <a:xfrm>
            <a:off x="742132" y="4235019"/>
            <a:ext cx="1548308" cy="10097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4CBBFA4-9470-7461-4F11-FDB47482A09C}"/>
              </a:ext>
            </a:extLst>
          </p:cNvPr>
          <p:cNvSpPr/>
          <p:nvPr/>
        </p:nvSpPr>
        <p:spPr>
          <a:xfrm>
            <a:off x="2606977" y="4209967"/>
            <a:ext cx="2455906" cy="10097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7620D-F07F-5811-251C-98AFDDD125D1}"/>
              </a:ext>
            </a:extLst>
          </p:cNvPr>
          <p:cNvSpPr txBox="1"/>
          <p:nvPr/>
        </p:nvSpPr>
        <p:spPr>
          <a:xfrm>
            <a:off x="5280608" y="4109078"/>
            <a:ext cx="6310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the difference between two predictors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E16254B5-1507-767C-2920-39664975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297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776B9-8DBA-BEB7-600F-BDFE66FA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Invariant Rationalization: Training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09B9F8-DB3C-AEE6-3A92-EA4EB250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But, how?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7FF894-FC89-01B0-39E1-CB249DE2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0" y="4235019"/>
            <a:ext cx="4248743" cy="1009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27854-C70F-2E40-9F22-C034F22025B0}"/>
              </a:ext>
            </a:extLst>
          </p:cNvPr>
          <p:cNvSpPr txBox="1"/>
          <p:nvPr/>
        </p:nvSpPr>
        <p:spPr>
          <a:xfrm>
            <a:off x="218049" y="5429518"/>
            <a:ext cx="26642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Original task goal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F57ACC8-4362-D745-8B22-A45517DF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9" y="1943680"/>
            <a:ext cx="4660481" cy="15058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36FF3FB-AEE3-56F6-232D-7A385C6A7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09" y="1918991"/>
            <a:ext cx="3482631" cy="748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661F70C-2252-9092-8281-2FB228689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09" y="2860662"/>
            <a:ext cx="4189783" cy="64869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7A7C89-4DCF-0172-FFB8-9900ACB5556E}"/>
              </a:ext>
            </a:extLst>
          </p:cNvPr>
          <p:cNvSpPr/>
          <p:nvPr/>
        </p:nvSpPr>
        <p:spPr>
          <a:xfrm>
            <a:off x="742132" y="4235019"/>
            <a:ext cx="1548308" cy="10097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4CBBFA4-9470-7461-4F11-FDB47482A09C}"/>
              </a:ext>
            </a:extLst>
          </p:cNvPr>
          <p:cNvSpPr/>
          <p:nvPr/>
        </p:nvSpPr>
        <p:spPr>
          <a:xfrm>
            <a:off x="2606977" y="4209967"/>
            <a:ext cx="2455906" cy="10097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7620D-F07F-5811-251C-98AFDDD125D1}"/>
              </a:ext>
            </a:extLst>
          </p:cNvPr>
          <p:cNvSpPr txBox="1"/>
          <p:nvPr/>
        </p:nvSpPr>
        <p:spPr>
          <a:xfrm>
            <a:off x="5280608" y="4109078"/>
            <a:ext cx="6310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the difference between two predictors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84B83-D28D-0398-4A41-DF82A994EC69}"/>
                  </a:ext>
                </a:extLst>
              </p:cNvPr>
              <p:cNvSpPr txBox="1"/>
              <p:nvPr/>
            </p:nvSpPr>
            <p:spPr>
              <a:xfrm>
                <a:off x="5276206" y="4648956"/>
                <a:ext cx="6310731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independent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1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E</m:t>
                    </m:r>
                  </m:oMath>
                </a14:m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two modules will output same result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selected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84B83-D28D-0398-4A41-DF82A994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06" y="4648956"/>
                <a:ext cx="6310731" cy="738664"/>
              </a:xfrm>
              <a:prstGeom prst="rect">
                <a:avLst/>
              </a:prstGeom>
              <a:blipFill>
                <a:blip r:embed="rId6"/>
                <a:stretch>
                  <a:fillRect l="-1159" t="-5785" b="-15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44CC2D86-FE1A-EFBC-B25F-3B9264CA3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686" y="641383"/>
            <a:ext cx="2714268" cy="122896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9F2A42-5319-2CE3-AB30-A02A165F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938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776B9-8DBA-BEB7-600F-BDFE66FA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Invariant Rationalization: Training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09B9F8-DB3C-AEE6-3A92-EA4EB250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But, how?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7FF894-FC89-01B0-39E1-CB249DE2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0" y="4235019"/>
            <a:ext cx="4248743" cy="1009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27854-C70F-2E40-9F22-C034F22025B0}"/>
              </a:ext>
            </a:extLst>
          </p:cNvPr>
          <p:cNvSpPr txBox="1"/>
          <p:nvPr/>
        </p:nvSpPr>
        <p:spPr>
          <a:xfrm>
            <a:off x="218049" y="5429518"/>
            <a:ext cx="26642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Original task goal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F57ACC8-4362-D745-8B22-A45517DF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9" y="1943680"/>
            <a:ext cx="4660481" cy="15058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36FF3FB-AEE3-56F6-232D-7A385C6A7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09" y="1918991"/>
            <a:ext cx="3482631" cy="748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661F70C-2252-9092-8281-2FB228689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09" y="2860662"/>
            <a:ext cx="4189783" cy="64869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7A7C89-4DCF-0172-FFB8-9900ACB5556E}"/>
              </a:ext>
            </a:extLst>
          </p:cNvPr>
          <p:cNvSpPr/>
          <p:nvPr/>
        </p:nvSpPr>
        <p:spPr>
          <a:xfrm>
            <a:off x="742132" y="4235019"/>
            <a:ext cx="1548308" cy="10097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4CBBFA4-9470-7461-4F11-FDB47482A09C}"/>
              </a:ext>
            </a:extLst>
          </p:cNvPr>
          <p:cNvSpPr/>
          <p:nvPr/>
        </p:nvSpPr>
        <p:spPr>
          <a:xfrm>
            <a:off x="2606977" y="4209967"/>
            <a:ext cx="2455906" cy="10097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7620D-F07F-5811-251C-98AFDDD125D1}"/>
              </a:ext>
            </a:extLst>
          </p:cNvPr>
          <p:cNvSpPr txBox="1"/>
          <p:nvPr/>
        </p:nvSpPr>
        <p:spPr>
          <a:xfrm>
            <a:off x="5280608" y="4109078"/>
            <a:ext cx="6310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the difference between two predictors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84B83-D28D-0398-4A41-DF82A994EC69}"/>
                  </a:ext>
                </a:extLst>
              </p:cNvPr>
              <p:cNvSpPr txBox="1"/>
              <p:nvPr/>
            </p:nvSpPr>
            <p:spPr>
              <a:xfrm>
                <a:off x="5276206" y="4648956"/>
                <a:ext cx="6310731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 the other hand,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is selected,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ko-KR" alt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will produce better result increasing the gap</a:t>
                </a:r>
                <a:endParaRPr lang="ko-KR" altLang="en-U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84B83-D28D-0398-4A41-DF82A994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06" y="4648956"/>
                <a:ext cx="6310731" cy="738664"/>
              </a:xfrm>
              <a:prstGeom prst="rect">
                <a:avLst/>
              </a:prstGeom>
              <a:blipFill>
                <a:blip r:embed="rId6"/>
                <a:stretch>
                  <a:fillRect l="-1159" t="-5785" b="-148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44CC2D86-FE1A-EFBC-B25F-3B9264CA3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686" y="641383"/>
            <a:ext cx="2714268" cy="122896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1D7B736-2D07-8047-6E1E-D52EC43D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851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776B9-8DBA-BEB7-600F-BDFE66FA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Invariant Rationalization: Training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09B9F8-DB3C-AEE6-3A92-EA4EB2505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But, how?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17FF894-FC89-01B0-39E1-CB249DE2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40" y="4235019"/>
            <a:ext cx="4248743" cy="1009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27854-C70F-2E40-9F22-C034F22025B0}"/>
              </a:ext>
            </a:extLst>
          </p:cNvPr>
          <p:cNvSpPr txBox="1"/>
          <p:nvPr/>
        </p:nvSpPr>
        <p:spPr>
          <a:xfrm>
            <a:off x="218049" y="5429518"/>
            <a:ext cx="266429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Original task goal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F57ACC8-4362-D745-8B22-A45517DF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9" y="1943680"/>
            <a:ext cx="4660481" cy="150580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36FF3FB-AEE3-56F6-232D-7A385C6A7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09" y="1918991"/>
            <a:ext cx="3482631" cy="7484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661F70C-2252-9092-8281-2FB228689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609" y="2860662"/>
            <a:ext cx="4189783" cy="64869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7A7C89-4DCF-0172-FFB8-9900ACB5556E}"/>
              </a:ext>
            </a:extLst>
          </p:cNvPr>
          <p:cNvSpPr/>
          <p:nvPr/>
        </p:nvSpPr>
        <p:spPr>
          <a:xfrm>
            <a:off x="742132" y="4235019"/>
            <a:ext cx="1548308" cy="100979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4CBBFA4-9470-7461-4F11-FDB47482A09C}"/>
              </a:ext>
            </a:extLst>
          </p:cNvPr>
          <p:cNvSpPr/>
          <p:nvPr/>
        </p:nvSpPr>
        <p:spPr>
          <a:xfrm>
            <a:off x="2606977" y="4209967"/>
            <a:ext cx="2455906" cy="10097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7620D-F07F-5811-251C-98AFDDD125D1}"/>
              </a:ext>
            </a:extLst>
          </p:cNvPr>
          <p:cNvSpPr txBox="1"/>
          <p:nvPr/>
        </p:nvSpPr>
        <p:spPr>
          <a:xfrm>
            <a:off x="5280608" y="4109078"/>
            <a:ext cx="63107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Minimize the difference between two predictors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84B83-D28D-0398-4A41-DF82A994EC69}"/>
                  </a:ext>
                </a:extLst>
              </p:cNvPr>
              <p:cNvSpPr txBox="1"/>
              <p:nvPr/>
            </p:nvSpPr>
            <p:spPr>
              <a:xfrm>
                <a:off x="5276206" y="4648956"/>
                <a:ext cx="6310731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Thus, by minimizing the difference, generator is favored to 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2100" i="1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en-US" altLang="ko-KR" sz="21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endParaRPr lang="ko-KR" altLang="en-U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B184B83-D28D-0398-4A41-DF82A994E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06" y="4648956"/>
                <a:ext cx="6310731" cy="738664"/>
              </a:xfrm>
              <a:prstGeom prst="rect">
                <a:avLst/>
              </a:prstGeom>
              <a:blipFill>
                <a:blip r:embed="rId6"/>
                <a:stretch>
                  <a:fillRect l="-1159" t="-5785" r="-483" b="-157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44CC2D86-FE1A-EFBC-B25F-3B9264CA3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9686" y="641383"/>
            <a:ext cx="2714268" cy="122896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71CF9D-A916-77C9-E9A2-D6AA747D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939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 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IMDB: Sentiment prediction</a:t>
            </a:r>
          </a:p>
          <a:p>
            <a:pPr lvl="1"/>
            <a:r>
              <a:rPr lang="en-US" altLang="ko-KR" dirty="0"/>
              <a:t>Since there is no environment in the dataset, authors have created synthetic dataset </a:t>
            </a:r>
          </a:p>
          <a:p>
            <a:pPr lvl="1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9CCA22-06A8-D49B-76A7-94E0CCB1BCD3}"/>
              </a:ext>
            </a:extLst>
          </p:cNvPr>
          <p:cNvSpPr/>
          <p:nvPr/>
        </p:nvSpPr>
        <p:spPr>
          <a:xfrm>
            <a:off x="1199456" y="2852936"/>
            <a:ext cx="2664296" cy="2397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Movie reviews</a:t>
            </a:r>
          </a:p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Train: 25k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41C314F-61DD-BD3E-D2FE-40AB945F83AA}"/>
              </a:ext>
            </a:extLst>
          </p:cNvPr>
          <p:cNvCxnSpPr/>
          <p:nvPr/>
        </p:nvCxnSpPr>
        <p:spPr>
          <a:xfrm>
            <a:off x="671399" y="4051780"/>
            <a:ext cx="3600400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61EB79F-B970-2F04-407C-F95747D5493C}"/>
              </a:ext>
            </a:extLst>
          </p:cNvPr>
          <p:cNvCxnSpPr/>
          <p:nvPr/>
        </p:nvCxnSpPr>
        <p:spPr>
          <a:xfrm>
            <a:off x="4271799" y="3345156"/>
            <a:ext cx="105892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88A95A2E-8416-C4F1-EA1D-95C0D290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942" y="2961791"/>
            <a:ext cx="5544616" cy="37364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A38D437-B007-6D52-A461-5525CCC06892}"/>
              </a:ext>
            </a:extLst>
          </p:cNvPr>
          <p:cNvCxnSpPr/>
          <p:nvPr/>
        </p:nvCxnSpPr>
        <p:spPr>
          <a:xfrm>
            <a:off x="4271799" y="4785316"/>
            <a:ext cx="105892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7E9FA87D-5534-0858-2C92-33425A60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62" y="3335435"/>
            <a:ext cx="5796644" cy="3606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C5965FC-C41E-1E58-4CA9-FCB10C533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942" y="4549112"/>
            <a:ext cx="5544616" cy="37364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B01D23F-092E-BDD2-28E2-A4C82BCB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62" y="4922756"/>
            <a:ext cx="5796644" cy="360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4D364C-7D2C-219E-5D1F-BBB834B24F8B}"/>
                  </a:ext>
                </a:extLst>
              </p:cNvPr>
              <p:cNvSpPr txBox="1"/>
              <p:nvPr/>
            </p:nvSpPr>
            <p:spPr>
              <a:xfrm>
                <a:off x="10591379" y="2364902"/>
                <a:ext cx="101835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=0.9</a:t>
                </a:r>
                <a:endParaRPr lang="ko-KR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4D364C-7D2C-219E-5D1F-BBB834B24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379" y="2364902"/>
                <a:ext cx="1018357" cy="430887"/>
              </a:xfrm>
              <a:prstGeom prst="rect">
                <a:avLst/>
              </a:prstGeom>
              <a:blipFill>
                <a:blip r:embed="rId4"/>
                <a:stretch>
                  <a:fillRect t="-23944" r="-20359" b="-49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31BF89-A50E-77C6-AE0D-B708B94605B7}"/>
                  </a:ext>
                </a:extLst>
              </p:cNvPr>
              <p:cNvSpPr txBox="1"/>
              <p:nvPr/>
            </p:nvSpPr>
            <p:spPr>
              <a:xfrm>
                <a:off x="10595515" y="5283436"/>
                <a:ext cx="101008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=0.7</a:t>
                </a:r>
                <a:endParaRPr lang="ko-KR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31BF89-A50E-77C6-AE0D-B708B946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515" y="5283436"/>
                <a:ext cx="1010085" cy="430887"/>
              </a:xfrm>
              <a:prstGeom prst="rect">
                <a:avLst/>
              </a:prstGeom>
              <a:blipFill>
                <a:blip r:embed="rId5"/>
                <a:stretch>
                  <a:fillRect t="-24286" r="-20482" b="-5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21D7F30B-863B-9B4A-841C-A28ECDA7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588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Many</a:t>
            </a:r>
            <a:r>
              <a:rPr lang="ko-KR" altLang="en-US" dirty="0"/>
              <a:t> </a:t>
            </a:r>
            <a:r>
              <a:rPr lang="en-US" altLang="ko-KR" dirty="0"/>
              <a:t>recent</a:t>
            </a:r>
            <a:r>
              <a:rPr lang="ko-KR" altLang="en-US" dirty="0"/>
              <a:t> </a:t>
            </a:r>
            <a:r>
              <a:rPr lang="en-US" altLang="ko-KR" dirty="0"/>
              <a:t>deep neural models have improved the performance that of traditional ML models in various NLP tasks</a:t>
            </a:r>
          </a:p>
          <a:p>
            <a:pPr lvl="1"/>
            <a:r>
              <a:rPr lang="en-US" altLang="ko-KR" dirty="0"/>
              <a:t>However, such improvement comes at the cost of interpretability due to the model’s complex structure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However, there are such areas (e.g., medical treatment) requires underlying basis for the judgement</a:t>
            </a:r>
          </a:p>
          <a:p>
            <a:pPr lvl="1"/>
            <a:r>
              <a:rPr lang="en-US" altLang="ko-KR" dirty="0"/>
              <a:t>Furthermore, it is important to understand whether model faithfully produces results so to guarantee its performance in test domain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Hence, to provide interpretability to the neural models, various methods have been suggested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A6ADCA0-49B1-D188-340C-CF819F55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5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 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IMDB: Sentiment prediction</a:t>
            </a:r>
          </a:p>
          <a:p>
            <a:pPr lvl="1"/>
            <a:r>
              <a:rPr lang="en-US" altLang="ko-KR" dirty="0"/>
              <a:t>Since there is no environment in the dataset, authors have created synthetic dataset </a:t>
            </a:r>
          </a:p>
          <a:p>
            <a:pPr lvl="1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9CCA22-06A8-D49B-76A7-94E0CCB1BCD3}"/>
              </a:ext>
            </a:extLst>
          </p:cNvPr>
          <p:cNvSpPr/>
          <p:nvPr/>
        </p:nvSpPr>
        <p:spPr>
          <a:xfrm>
            <a:off x="1199456" y="2852936"/>
            <a:ext cx="2664296" cy="2397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Movie reviews</a:t>
            </a:r>
          </a:p>
          <a:p>
            <a:pPr algn="ctr"/>
            <a:r>
              <a:rPr lang="en-US" altLang="ko-KR" sz="3200" dirty="0">
                <a:latin typeface="Calibri" panose="020F0502020204030204" pitchFamily="34" charset="0"/>
                <a:cs typeface="Calibri" panose="020F0502020204030204" pitchFamily="34" charset="0"/>
              </a:rPr>
              <a:t>Test: 25k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41C314F-61DD-BD3E-D2FE-40AB945F83AA}"/>
              </a:ext>
            </a:extLst>
          </p:cNvPr>
          <p:cNvCxnSpPr/>
          <p:nvPr/>
        </p:nvCxnSpPr>
        <p:spPr>
          <a:xfrm>
            <a:off x="671399" y="4051780"/>
            <a:ext cx="3600400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61EB79F-B970-2F04-407C-F95747D5493C}"/>
              </a:ext>
            </a:extLst>
          </p:cNvPr>
          <p:cNvCxnSpPr/>
          <p:nvPr/>
        </p:nvCxnSpPr>
        <p:spPr>
          <a:xfrm>
            <a:off x="4271799" y="3345156"/>
            <a:ext cx="105892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88A95A2E-8416-C4F1-EA1D-95C0D290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942" y="2961791"/>
            <a:ext cx="5544616" cy="373644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A38D437-B007-6D52-A461-5525CCC06892}"/>
              </a:ext>
            </a:extLst>
          </p:cNvPr>
          <p:cNvCxnSpPr/>
          <p:nvPr/>
        </p:nvCxnSpPr>
        <p:spPr>
          <a:xfrm>
            <a:off x="4271799" y="4785316"/>
            <a:ext cx="105892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7E9FA87D-5534-0858-2C92-33425A60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62" y="3335435"/>
            <a:ext cx="5796644" cy="3606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C5965FC-C41E-1E58-4CA9-FCB10C533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942" y="4549112"/>
            <a:ext cx="5544616" cy="37364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B01D23F-092E-BDD2-28E2-A4C82BCB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962" y="4922756"/>
            <a:ext cx="5796644" cy="360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4D364C-7D2C-219E-5D1F-BBB834B24F8B}"/>
                  </a:ext>
                </a:extLst>
              </p:cNvPr>
              <p:cNvSpPr txBox="1"/>
              <p:nvPr/>
            </p:nvSpPr>
            <p:spPr>
              <a:xfrm>
                <a:off x="10591380" y="2364902"/>
                <a:ext cx="1018356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=0.5</a:t>
                </a:r>
                <a:endParaRPr lang="ko-KR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4D364C-7D2C-219E-5D1F-BBB834B24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380" y="2364902"/>
                <a:ext cx="1018356" cy="430887"/>
              </a:xfrm>
              <a:prstGeom prst="rect">
                <a:avLst/>
              </a:prstGeom>
              <a:blipFill>
                <a:blip r:embed="rId4"/>
                <a:stretch>
                  <a:fillRect t="-23944" r="-20359" b="-49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31BF89-A50E-77C6-AE0D-B708B94605B7}"/>
                  </a:ext>
                </a:extLst>
              </p:cNvPr>
              <p:cNvSpPr txBox="1"/>
              <p:nvPr/>
            </p:nvSpPr>
            <p:spPr>
              <a:xfrm>
                <a:off x="10595515" y="5283436"/>
                <a:ext cx="1010085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ko-KR" alt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=0.5</a:t>
                </a:r>
                <a:endParaRPr lang="ko-KR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31BF89-A50E-77C6-AE0D-B708B946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515" y="5283436"/>
                <a:ext cx="1010085" cy="430887"/>
              </a:xfrm>
              <a:prstGeom prst="rect">
                <a:avLst/>
              </a:prstGeom>
              <a:blipFill>
                <a:blip r:embed="rId5"/>
                <a:stretch>
                  <a:fillRect t="-24286" r="-20482" b="-5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E02FAD-9D1E-70CD-CAD6-769CFFF4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684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 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InvRat</a:t>
            </a:r>
            <a:r>
              <a:rPr lang="en-US" altLang="ko-KR" dirty="0"/>
              <a:t> framework correctly identifies and drops synthesized input </a:t>
            </a:r>
          </a:p>
          <a:p>
            <a:pPr lvl="1"/>
            <a:r>
              <a:rPr lang="en-US" altLang="ko-KR" dirty="0"/>
              <a:t>On the other hand, baseline model has highlighted 78% of the synthesized punctuations as rationales </a:t>
            </a:r>
          </a:p>
          <a:p>
            <a:pPr lvl="1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A1868F6-7EEB-EFC9-2F9E-5AA21F05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20" y="2924944"/>
            <a:ext cx="7632559" cy="2558211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BBF108-FCC8-97C7-F095-CFBF6D9F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350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 (2)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Multi-aspect beer review prediction</a:t>
                </a:r>
              </a:p>
              <a:p>
                <a:pPr lvl="1"/>
                <a:r>
                  <a:rPr lang="en-US" altLang="ko-KR" dirty="0"/>
                  <a:t>Consists of reviews for the beers -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with a rating between [0, 1] </a:t>
                </a:r>
                <a:br>
                  <a:rPr lang="en-US" altLang="ko-KR" dirty="0"/>
                </a:br>
                <a:r>
                  <a:rPr lang="en-US" altLang="ko-KR" dirty="0"/>
                  <a:t>for </a:t>
                </a:r>
                <a:r>
                  <a:rPr lang="en-US" altLang="ko-KR" i="1" dirty="0"/>
                  <a:t>appearance</a:t>
                </a:r>
                <a:r>
                  <a:rPr lang="en-US" altLang="ko-KR" dirty="0"/>
                  <a:t>, aroma, </a:t>
                </a:r>
                <a:r>
                  <a:rPr lang="en-US" altLang="ko-KR" i="1" dirty="0"/>
                  <a:t>smell</a:t>
                </a:r>
                <a:r>
                  <a:rPr lang="en-US" altLang="ko-KR" dirty="0"/>
                  <a:t>, </a:t>
                </a:r>
                <a:r>
                  <a:rPr lang="en-US" altLang="ko-KR" i="1" dirty="0"/>
                  <a:t>palate </a:t>
                </a:r>
                <a:r>
                  <a:rPr lang="en-US" altLang="ko-KR" dirty="0"/>
                  <a:t>and overall score</a:t>
                </a:r>
              </a:p>
              <a:p>
                <a:pPr lvl="1"/>
                <a:r>
                  <a:rPr lang="en-US" altLang="ko-KR" dirty="0"/>
                  <a:t>Additionally, contains 1k sentence-level human-annotated rationales</a:t>
                </a:r>
              </a:p>
              <a:p>
                <a:pPr lvl="1"/>
                <a:endParaRPr lang="en-US" altLang="ko-KR" dirty="0"/>
              </a:p>
              <a:p>
                <a:r>
                  <a:rPr lang="en-US" altLang="ko-KR" dirty="0"/>
                  <a:t>Often, the above aspects are highly correlated making the model to have difficulty in separating rationales for each aspect</a:t>
                </a:r>
              </a:p>
              <a:p>
                <a:pPr lvl="1"/>
                <a:r>
                  <a:rPr lang="en-US" altLang="ko-KR" dirty="0"/>
                  <a:t>To gauge the correlation between aspects, authors have trained a simple linear regression model between ratings of each aspect</a:t>
                </a:r>
              </a:p>
              <a:p>
                <a:pPr lvl="1"/>
                <a:r>
                  <a:rPr lang="en-US" altLang="ko-KR" dirty="0"/>
                  <a:t>Further, they used the result of this model for assigning environment to training dataset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/>
                  <a:t>: 5k reviews sampled from lowest 25 percentile prediction error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: 5k reviews sampled from lowest 25</a:t>
                </a:r>
                <a:r>
                  <a:rPr lang="en-US" altLang="ko-KR" dirty="0">
                    <a:latin typeface="+mj-lt"/>
                  </a:rPr>
                  <a:t>~</a:t>
                </a:r>
                <a:r>
                  <a:rPr lang="en-US" altLang="ko-KR" dirty="0"/>
                  <a:t>50 percentile prediction error</a:t>
                </a:r>
              </a:p>
              <a:p>
                <a:pPr lvl="2"/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1" t="-10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E3694A-0501-9305-4C59-FC45931C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60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 (2)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45F35DF-39E0-8B94-6147-DBA64790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28" y="1700808"/>
            <a:ext cx="11496600" cy="3784815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23E029-651F-E750-6E91-DB74A861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29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Experiments (2)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4A58206-B76F-400E-B0E2-F4AA053F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69" y="1484784"/>
            <a:ext cx="11091611" cy="412994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6A0214-725E-3601-F6A5-078245BB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710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D3C2A0-704F-D42E-E60D-97FACE34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C62B91-5F1F-0DB1-854C-87739D8A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/>
              <a:t>Selective rationalization aims to extract short, concise rationales to solve the given task that performs similar as the original input</a:t>
            </a:r>
          </a:p>
          <a:p>
            <a:pPr lvl="1">
              <a:lnSpc>
                <a:spcPct val="110000"/>
              </a:lnSpc>
            </a:pPr>
            <a:r>
              <a:rPr lang="en-US" altLang="ko-KR" dirty="0"/>
              <a:t>However, simply extracting rationale with cross-entropy may fail to distinguish true causal</a:t>
            </a:r>
            <a:r>
              <a:rPr lang="ko-KR" altLang="en-US" dirty="0"/>
              <a:t> </a:t>
            </a:r>
            <a:r>
              <a:rPr lang="en-US" altLang="ko-KR" dirty="0"/>
              <a:t>relations</a:t>
            </a:r>
            <a:r>
              <a:rPr lang="ko-KR" altLang="en-US" dirty="0"/>
              <a:t> </a:t>
            </a:r>
            <a:r>
              <a:rPr lang="en-US" altLang="ko-KR" dirty="0"/>
              <a:t>from</a:t>
            </a:r>
            <a:r>
              <a:rPr lang="ko-KR" altLang="en-US" dirty="0"/>
              <a:t> </a:t>
            </a:r>
            <a:r>
              <a:rPr lang="en-US" altLang="ko-KR" dirty="0"/>
              <a:t>spurious</a:t>
            </a:r>
            <a:r>
              <a:rPr lang="ko-KR" altLang="en-US" dirty="0"/>
              <a:t> </a:t>
            </a:r>
            <a:r>
              <a:rPr lang="en-US" altLang="ko-KR" dirty="0"/>
              <a:t>relations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/>
              <a:t>Hence, invariant rationalization framework that incorporates extra factor – Environment – have been proposed in this work</a:t>
            </a:r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</a:pPr>
            <a:r>
              <a:rPr lang="en-US" altLang="ko-KR" dirty="0"/>
              <a:t>Experiments show that </a:t>
            </a:r>
            <a:r>
              <a:rPr lang="en-US" altLang="ko-KR" dirty="0" err="1"/>
              <a:t>InvRat</a:t>
            </a:r>
            <a:r>
              <a:rPr lang="en-US" altLang="ko-KR" dirty="0"/>
              <a:t> significantly increases the performance when compared with baselines over</a:t>
            </a:r>
            <a:r>
              <a:rPr lang="ko-KR" altLang="en-US" dirty="0"/>
              <a:t> </a:t>
            </a:r>
            <a:r>
              <a:rPr lang="en-US" altLang="ko-KR"/>
              <a:t>highly </a:t>
            </a:r>
            <a:r>
              <a:rPr lang="en-US" altLang="ko-KR" dirty="0"/>
              <a:t>correlated dataset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9FAFEEE-48BF-04AB-AC7A-D280E6BA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25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14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Self-Explaining </a:t>
            </a:r>
            <a:r>
              <a:rPr lang="en-US" altLang="ko-KR" dirty="0" err="1"/>
              <a:t>Explainability</a:t>
            </a:r>
            <a:r>
              <a:rPr lang="en-US" altLang="ko-KR" dirty="0"/>
              <a:t> Techniques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LIME: Local, input-perturbing </a:t>
            </a:r>
            <a:r>
              <a:rPr lang="en-US" altLang="ko-KR" dirty="0" err="1"/>
              <a:t>explainability</a:t>
            </a:r>
            <a:r>
              <a:rPr lang="en-US" altLang="ko-KR" dirty="0"/>
              <a:t> technique (KDD, 16)</a:t>
            </a:r>
          </a:p>
          <a:p>
            <a:pPr lvl="1"/>
            <a:r>
              <a:rPr lang="en-US" altLang="ko-KR" dirty="0"/>
              <a:t>By perturbing input text (at word-level), finds which words play important roles in solving the task</a:t>
            </a:r>
            <a:endParaRPr lang="ko-KR" altLang="en-US" dirty="0"/>
          </a:p>
        </p:txBody>
      </p:sp>
      <p:pic>
        <p:nvPicPr>
          <p:cNvPr id="1028" name="Picture 4" descr="twoclass">
            <a:extLst>
              <a:ext uri="{FF2B5EF4-FFF2-40B4-BE49-F238E27FC236}">
                <a16:creationId xmlns:a16="http://schemas.microsoft.com/office/drawing/2014/main" id="{C643109B-E40F-8005-49D2-80D97DAD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2" y="2852936"/>
            <a:ext cx="10838656" cy="31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C22AB2A-9A9F-A00E-AC9E-6A6D5A39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1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Self-Explaining </a:t>
            </a:r>
            <a:r>
              <a:rPr lang="en-US" altLang="ko-KR" dirty="0" err="1"/>
              <a:t>Explainability</a:t>
            </a:r>
            <a:r>
              <a:rPr lang="en-US" altLang="ko-KR" dirty="0"/>
              <a:t> Techniques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Explanation by attention: Use </a:t>
            </a:r>
            <a:r>
              <a:rPr lang="en-US" altLang="ko-KR" u="sng" dirty="0"/>
              <a:t>attention score</a:t>
            </a:r>
            <a:r>
              <a:rPr lang="en-US" altLang="ko-KR" dirty="0"/>
              <a:t> as </a:t>
            </a:r>
            <a:r>
              <a:rPr lang="en-US" altLang="ko-KR" u="sng" dirty="0"/>
              <a:t>importance</a:t>
            </a:r>
            <a:r>
              <a:rPr lang="en-US" altLang="ko-KR" dirty="0"/>
              <a:t> of input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0" name="Picture 2" descr="What is attention mechanism?. Evolution of the techniques to solve… | by  Nechu BM | Towards Data Science">
            <a:extLst>
              <a:ext uri="{FF2B5EF4-FFF2-40B4-BE49-F238E27FC236}">
                <a16:creationId xmlns:a16="http://schemas.microsoft.com/office/drawing/2014/main" id="{0C00FCFF-B47C-6284-4E8C-FB968509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29" y="2132856"/>
            <a:ext cx="41910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ef Introduction to Attention Models | by Abhishek Singh | Towards Data  Science">
            <a:extLst>
              <a:ext uri="{FF2B5EF4-FFF2-40B4-BE49-F238E27FC236}">
                <a16:creationId xmlns:a16="http://schemas.microsoft.com/office/drawing/2014/main" id="{F25C3AF9-E5DB-EC70-8CFF-DCCCC1E6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71" y="2564904"/>
            <a:ext cx="3672408" cy="32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9506B1-0DDA-80D0-8F40-AF607246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39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Self-Explaining </a:t>
            </a:r>
            <a:r>
              <a:rPr lang="en-US" altLang="ko-KR" dirty="0" err="1"/>
              <a:t>Explainability</a:t>
            </a:r>
            <a:r>
              <a:rPr lang="en-US" altLang="ko-KR" dirty="0"/>
              <a:t> Techniques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Gradient-based techniques measures the degree that input feature (here, a token) affects the output in terms of </a:t>
            </a:r>
            <a:r>
              <a:rPr lang="en-US" altLang="ko-KR" u="sng" dirty="0"/>
              <a:t>gradient</a:t>
            </a:r>
          </a:p>
          <a:p>
            <a:pPr lvl="1"/>
            <a:endParaRPr lang="ko-KR" altLang="en-US" u="sng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C733BE-A724-7A2B-2DE2-50338739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99" y="2780928"/>
            <a:ext cx="7578201" cy="315230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467B85-63C1-5FC0-791B-3E269F5D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30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63E579-B879-7E94-3154-568C9BA9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Weak Points?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CB00A8-B345-8666-1CBE-DEB5015F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However, introduced methods are often limited to single-instance, and eventually post-hoc methods</a:t>
            </a:r>
          </a:p>
          <a:p>
            <a:pPr lvl="1"/>
            <a:r>
              <a:rPr lang="en-US" altLang="ko-KR" dirty="0"/>
              <a:t>1. Model itself is still biased: Only interpretation is provided</a:t>
            </a:r>
          </a:p>
          <a:p>
            <a:pPr lvl="1"/>
            <a:r>
              <a:rPr lang="en-US" altLang="ko-KR" dirty="0"/>
              <a:t>2. Time cost: Model training time + Inference on perturbed inputs + Additional </a:t>
            </a:r>
          </a:p>
          <a:p>
            <a:endParaRPr lang="en-US" altLang="ko-KR" dirty="0"/>
          </a:p>
          <a:p>
            <a:r>
              <a:rPr lang="en-US" altLang="ko-KR" dirty="0"/>
              <a:t>Hence, another line of work called </a:t>
            </a:r>
            <a:r>
              <a:rPr lang="en-US" altLang="ko-KR" b="1" i="1" dirty="0"/>
              <a:t>rationale extraction </a:t>
            </a:r>
            <a:r>
              <a:rPr lang="en-US" altLang="ko-KR" dirty="0"/>
              <a:t>has been suggested</a:t>
            </a:r>
          </a:p>
          <a:p>
            <a:pPr lvl="1"/>
            <a:r>
              <a:rPr lang="en-US" altLang="ko-KR" dirty="0"/>
              <a:t>Under the assumption that </a:t>
            </a:r>
            <a:r>
              <a:rPr lang="en-US" altLang="ko-KR" u="sng" dirty="0"/>
              <a:t>not all inputs contribute to the given task</a:t>
            </a:r>
            <a:r>
              <a:rPr lang="en-US" altLang="ko-KR" dirty="0"/>
              <a:t>, rationale extraction incorporates </a:t>
            </a:r>
            <a:r>
              <a:rPr lang="en-US" altLang="ko-KR" u="sng" dirty="0"/>
              <a:t>generation of </a:t>
            </a:r>
            <a:r>
              <a:rPr lang="en-US" altLang="ko-KR" b="1" u="sng" dirty="0"/>
              <a:t>rationale</a:t>
            </a:r>
            <a:r>
              <a:rPr lang="en-US" altLang="ko-KR" dirty="0"/>
              <a:t> in the model</a:t>
            </a:r>
          </a:p>
          <a:p>
            <a:pPr lvl="1"/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FE1E4-4F10-AC8F-BA1E-D5A3DE88F915}"/>
              </a:ext>
            </a:extLst>
          </p:cNvPr>
          <p:cNvSpPr txBox="1"/>
          <p:nvPr/>
        </p:nvSpPr>
        <p:spPr>
          <a:xfrm>
            <a:off x="4511824" y="4797152"/>
            <a:ext cx="6096000" cy="12495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Rationale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: Small subset of input</a:t>
            </a:r>
          </a:p>
          <a:p>
            <a:pPr marL="271463" indent="-271463">
              <a:lnSpc>
                <a:spcPct val="120000"/>
              </a:lnSpc>
              <a:buAutoNum type="arabicPeriod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Suffices to yield same performance as original input</a:t>
            </a:r>
          </a:p>
          <a:p>
            <a:pPr marL="271463" indent="-271463">
              <a:lnSpc>
                <a:spcPct val="120000"/>
              </a:lnSpc>
              <a:buAutoNum type="arabicPeriod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Human-interpretable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73A499-6EC2-AD57-CF40-29443D14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6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 Extraction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Proposed first in </a:t>
            </a:r>
            <a:r>
              <a:rPr lang="en-US" altLang="ko-KR" b="1" i="1" dirty="0"/>
              <a:t>Rationalizing Neural Predictions </a:t>
            </a:r>
            <a:r>
              <a:rPr lang="en-US" altLang="ko-KR" dirty="0"/>
              <a:t>(Lei et al., 16)</a:t>
            </a:r>
          </a:p>
          <a:p>
            <a:pPr lvl="1"/>
            <a:r>
              <a:rPr lang="en-US" altLang="ko-KR" dirty="0"/>
              <a:t>Goal is to find the </a:t>
            </a:r>
            <a:r>
              <a:rPr lang="en-US" altLang="ko-KR" u="sng" dirty="0"/>
              <a:t>part of the input</a:t>
            </a:r>
            <a:r>
              <a:rPr lang="en-US" altLang="ko-KR" dirty="0"/>
              <a:t> – rationale – that can solve the given task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A407D4-4258-D876-DEF3-6EE01A274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90" y="2484456"/>
            <a:ext cx="6592220" cy="3248478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0E4EE3-E8FE-1872-AB2D-106FE302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22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F33CC-7B3A-0EC3-2430-D90AD83B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 Extraction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75F4E4-254A-FE4A-A020-1E3E963CC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Proposed first in </a:t>
            </a:r>
            <a:r>
              <a:rPr lang="en-US" altLang="ko-KR" b="1" i="1" dirty="0"/>
              <a:t>Rationalizing Neural Predictions </a:t>
            </a:r>
            <a:r>
              <a:rPr lang="en-US" altLang="ko-KR" dirty="0"/>
              <a:t>(Lei et al., 16)</a:t>
            </a:r>
          </a:p>
          <a:p>
            <a:pPr lvl="1"/>
            <a:r>
              <a:rPr lang="en-US" altLang="ko-KR" dirty="0"/>
              <a:t>Here, the model is divided into two parts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2F7515-C9A3-6936-86A8-EF991F13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60" y="2554708"/>
            <a:ext cx="1319783" cy="3435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2A957-B1F6-9E74-0287-7B7DD5507733}"/>
              </a:ext>
            </a:extLst>
          </p:cNvPr>
          <p:cNvSpPr txBox="1"/>
          <p:nvPr/>
        </p:nvSpPr>
        <p:spPr>
          <a:xfrm>
            <a:off x="2158466" y="2890391"/>
            <a:ext cx="511256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Rationale Generator</a:t>
            </a:r>
          </a:p>
          <a:p>
            <a:pPr marL="728663" lvl="1" indent="-271463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Given input text, finds rationales that best explains the given task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E52D3-A570-5918-2929-795BD4ACD13B}"/>
              </a:ext>
            </a:extLst>
          </p:cNvPr>
          <p:cNvSpPr txBox="1"/>
          <p:nvPr/>
        </p:nvSpPr>
        <p:spPr>
          <a:xfrm>
            <a:off x="2158466" y="4498237"/>
            <a:ext cx="482453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Predictor</a:t>
            </a:r>
          </a:p>
          <a:p>
            <a:pPr marL="728663" lvl="1" indent="-271463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Given masked input text, performs given task (e.g., sentiment prediction)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F939376-77A6-90D0-DA6C-83244D83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405" y="3140968"/>
            <a:ext cx="4592254" cy="2262946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ED35B69-7F46-C276-21A7-FBE444DDB6F6}"/>
              </a:ext>
            </a:extLst>
          </p:cNvPr>
          <p:cNvCxnSpPr/>
          <p:nvPr/>
        </p:nvCxnSpPr>
        <p:spPr>
          <a:xfrm>
            <a:off x="7608168" y="3601591"/>
            <a:ext cx="415246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EC7AC86-5FAD-430C-2C2E-C08BC8AD8F91}"/>
              </a:ext>
            </a:extLst>
          </p:cNvPr>
          <p:cNvCxnSpPr>
            <a:cxnSpLocks/>
          </p:cNvCxnSpPr>
          <p:nvPr/>
        </p:nvCxnSpPr>
        <p:spPr>
          <a:xfrm>
            <a:off x="7608168" y="3803898"/>
            <a:ext cx="295232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5C1D08E-DD47-D8AA-D3BE-995A8175CDCA}"/>
              </a:ext>
            </a:extLst>
          </p:cNvPr>
          <p:cNvCxnSpPr>
            <a:cxnSpLocks/>
          </p:cNvCxnSpPr>
          <p:nvPr/>
        </p:nvCxnSpPr>
        <p:spPr>
          <a:xfrm>
            <a:off x="9192344" y="4009132"/>
            <a:ext cx="256828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A992EEF-DD37-4BA7-D008-8146E9780D73}"/>
              </a:ext>
            </a:extLst>
          </p:cNvPr>
          <p:cNvCxnSpPr/>
          <p:nvPr/>
        </p:nvCxnSpPr>
        <p:spPr>
          <a:xfrm>
            <a:off x="7608168" y="4221088"/>
            <a:ext cx="415246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7E716B2E-2A48-7244-6BA7-39263E691FE8}"/>
              </a:ext>
            </a:extLst>
          </p:cNvPr>
          <p:cNvCxnSpPr/>
          <p:nvPr/>
        </p:nvCxnSpPr>
        <p:spPr>
          <a:xfrm>
            <a:off x="7608168" y="4412729"/>
            <a:ext cx="4152461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DF91CD7-50BD-19C4-4F32-024835CD0569}"/>
              </a:ext>
            </a:extLst>
          </p:cNvPr>
          <p:cNvCxnSpPr>
            <a:cxnSpLocks/>
          </p:cNvCxnSpPr>
          <p:nvPr/>
        </p:nvCxnSpPr>
        <p:spPr>
          <a:xfrm>
            <a:off x="7608168" y="4628753"/>
            <a:ext cx="27363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C11B3EAF-4DF7-B44E-F8DB-13E1F57B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90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Rationale Extraction: Training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Then, how to train this model?</a:t>
            </a:r>
          </a:p>
          <a:p>
            <a:pPr lvl="1"/>
            <a:r>
              <a:rPr lang="en-US" altLang="ko-KR" dirty="0"/>
              <a:t>Originally, the model is trained using the standard </a:t>
            </a:r>
            <a:r>
              <a:rPr lang="en-US" altLang="ko-KR" i="1" u="sng" dirty="0"/>
              <a:t>cross-entropy</a:t>
            </a:r>
            <a:r>
              <a:rPr lang="en-US" altLang="ko-KR" dirty="0"/>
              <a:t> (under the classification task)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2A4466-B666-FA59-552C-9E99332E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769031"/>
            <a:ext cx="1319783" cy="3435466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87CD3DDE-D4D8-BC7A-7998-A5AE6FB696BD}"/>
              </a:ext>
            </a:extLst>
          </p:cNvPr>
          <p:cNvSpPr txBox="1">
            <a:spLocks/>
          </p:cNvSpPr>
          <p:nvPr/>
        </p:nvSpPr>
        <p:spPr>
          <a:xfrm>
            <a:off x="3647729" y="2852937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However, using cross-entropy only leads to </a:t>
            </a:r>
            <a:r>
              <a:rPr lang="en-US" altLang="ko-KR" b="1" dirty="0"/>
              <a:t>Generator </a:t>
            </a:r>
            <a:r>
              <a:rPr lang="en-US" altLang="ko-KR" dirty="0"/>
              <a:t>to select all parts of the input text</a:t>
            </a:r>
          </a:p>
          <a:p>
            <a:pPr lvl="1"/>
            <a:r>
              <a:rPr lang="en-US" altLang="ko-KR" dirty="0"/>
              <a:t>Since more information often leads to better prediction performance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Hence, it requires </a:t>
            </a:r>
            <a:r>
              <a:rPr lang="en-US" altLang="ko-KR" b="1" dirty="0"/>
              <a:t>other criterions</a:t>
            </a:r>
          </a:p>
          <a:p>
            <a:pPr lvl="1"/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2541A1-2675-79F3-D0D9-79CB4350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25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77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74790</TotalTime>
  <Words>1192</Words>
  <Application>Microsoft Office PowerPoint</Application>
  <PresentationFormat>와이드스크린</PresentationFormat>
  <Paragraphs>157</Paragraphs>
  <Slides>25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Calibri</vt:lpstr>
      <vt:lpstr>Cambria Math</vt:lpstr>
      <vt:lpstr>Wingdings</vt:lpstr>
      <vt:lpstr>Office 테마</vt:lpstr>
      <vt:lpstr>Invariant Rationalization</vt:lpstr>
      <vt:lpstr>Introduction</vt:lpstr>
      <vt:lpstr>Self-Explaining Explainability Techniques</vt:lpstr>
      <vt:lpstr>Self-Explaining Explainability Techniques</vt:lpstr>
      <vt:lpstr>Self-Explaining Explainability Techniques</vt:lpstr>
      <vt:lpstr>Weak Points?</vt:lpstr>
      <vt:lpstr>Rationale Extraction</vt:lpstr>
      <vt:lpstr>Rationale Extraction</vt:lpstr>
      <vt:lpstr>Rationale Extraction: Training</vt:lpstr>
      <vt:lpstr>Rationale Extraction: Training</vt:lpstr>
      <vt:lpstr>Rationale Extraction: Training</vt:lpstr>
      <vt:lpstr>Rationale Extraction: Result</vt:lpstr>
      <vt:lpstr>But…?</vt:lpstr>
      <vt:lpstr>Invariant Rationalization</vt:lpstr>
      <vt:lpstr>Invariant Rationalization: Training</vt:lpstr>
      <vt:lpstr>Invariant Rationalization: Training</vt:lpstr>
      <vt:lpstr>Invariant Rationalization: Training</vt:lpstr>
      <vt:lpstr>Invariant Rationalization: Training</vt:lpstr>
      <vt:lpstr>Experiments (1)</vt:lpstr>
      <vt:lpstr>Experiments (1)</vt:lpstr>
      <vt:lpstr>Experiments (1)</vt:lpstr>
      <vt:lpstr>Experiments (2) </vt:lpstr>
      <vt:lpstr>Experiments (2) </vt:lpstr>
      <vt:lpstr>Experiments (2)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T</cp:lastModifiedBy>
  <cp:revision>4443</cp:revision>
  <dcterms:created xsi:type="dcterms:W3CDTF">2014-12-26T06:56:01Z</dcterms:created>
  <dcterms:modified xsi:type="dcterms:W3CDTF">2022-07-05T23:48:46Z</dcterms:modified>
</cp:coreProperties>
</file>