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8" r:id="rId2"/>
    <p:sldId id="372" r:id="rId3"/>
    <p:sldId id="373" r:id="rId4"/>
    <p:sldId id="374" r:id="rId5"/>
    <p:sldId id="375" r:id="rId6"/>
    <p:sldId id="376" r:id="rId7"/>
    <p:sldId id="377" r:id="rId8"/>
    <p:sldId id="381" r:id="rId9"/>
    <p:sldId id="379" r:id="rId10"/>
    <p:sldId id="380" r:id="rId11"/>
    <p:sldId id="378" r:id="rId12"/>
    <p:sldId id="382" r:id="rId13"/>
    <p:sldId id="383" r:id="rId14"/>
    <p:sldId id="384" r:id="rId15"/>
    <p:sldId id="385" r:id="rId16"/>
    <p:sldId id="386" r:id="rId17"/>
    <p:sldId id="387" r:id="rId18"/>
    <p:sldId id="388" r:id="rId19"/>
    <p:sldId id="389" r:id="rId20"/>
    <p:sldId id="391" r:id="rId21"/>
    <p:sldId id="390" r:id="rId2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EAD3B634-0F23-4394-8BD5-29CEB567B435}">
          <p14:sldIdLst>
            <p14:sldId id="258"/>
            <p14:sldId id="372"/>
            <p14:sldId id="373"/>
            <p14:sldId id="374"/>
            <p14:sldId id="375"/>
            <p14:sldId id="376"/>
            <p14:sldId id="377"/>
            <p14:sldId id="381"/>
            <p14:sldId id="379"/>
            <p14:sldId id="380"/>
            <p14:sldId id="378"/>
            <p14:sldId id="382"/>
            <p14:sldId id="383"/>
            <p14:sldId id="384"/>
            <p14:sldId id="385"/>
            <p14:sldId id="386"/>
            <p14:sldId id="387"/>
            <p14:sldId id="388"/>
            <p14:sldId id="389"/>
            <p14:sldId id="391"/>
            <p14:sldId id="390"/>
          </p14:sldIdLst>
        </p14:section>
        <p14:section name="Appendix." id="{03FF77BF-8642-4224-962F-31B69C6E460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FF3300"/>
    <a:srgbClr val="FF0000"/>
    <a:srgbClr val="C82600"/>
    <a:srgbClr val="D0E0FF"/>
    <a:srgbClr val="179930"/>
    <a:srgbClr val="22DC45"/>
    <a:srgbClr val="C0504D"/>
    <a:srgbClr val="F85565"/>
    <a:srgbClr val="CBCB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2A620A-5B70-4BAC-A6F8-400D2083F919}" v="128" dt="2022-09-18T14:02:32.6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테마 스타일 2 - 강조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밝은 스타일 2 - 강조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79791" autoAdjust="0"/>
  </p:normalViewPr>
  <p:slideViewPr>
    <p:cSldViewPr>
      <p:cViewPr varScale="1">
        <p:scale>
          <a:sx n="85" d="100"/>
          <a:sy n="85" d="100"/>
        </p:scale>
        <p:origin x="1506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18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270"/>
    </p:cViewPr>
  </p:sorterViewPr>
  <p:notesViewPr>
    <p:cSldViewPr>
      <p:cViewPr varScale="1">
        <p:scale>
          <a:sx n="92" d="100"/>
          <a:sy n="92" d="100"/>
        </p:scale>
        <p:origin x="373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천 세린" userId="a02d521a7e2d3d1d" providerId="LiveId" clId="{7F2A620A-5B70-4BAC-A6F8-400D2083F919}"/>
    <pc:docChg chg="undo custSel addSld delSld modSld modMainMaster modSection">
      <pc:chgData name="천 세린" userId="a02d521a7e2d3d1d" providerId="LiveId" clId="{7F2A620A-5B70-4BAC-A6F8-400D2083F919}" dt="2022-09-18T14:02:58.213" v="6536" actId="2"/>
      <pc:docMkLst>
        <pc:docMk/>
      </pc:docMkLst>
      <pc:sldChg chg="modSp mod">
        <pc:chgData name="천 세린" userId="a02d521a7e2d3d1d" providerId="LiveId" clId="{7F2A620A-5B70-4BAC-A6F8-400D2083F919}" dt="2022-09-18T14:02:56.318" v="6534" actId="2"/>
        <pc:sldMkLst>
          <pc:docMk/>
          <pc:sldMk cId="1914826220" sldId="258"/>
        </pc:sldMkLst>
        <pc:spChg chg="mod">
          <ac:chgData name="천 세린" userId="a02d521a7e2d3d1d" providerId="LiveId" clId="{7F2A620A-5B70-4BAC-A6F8-400D2083F919}" dt="2022-09-18T14:02:56.318" v="6534" actId="2"/>
          <ac:spMkLst>
            <pc:docMk/>
            <pc:sldMk cId="1914826220" sldId="258"/>
            <ac:spMk id="4" creationId="{BC96A556-63A6-4571-9852-BD78DEDF6443}"/>
          </ac:spMkLst>
        </pc:spChg>
        <pc:spChg chg="mod">
          <ac:chgData name="천 세린" userId="a02d521a7e2d3d1d" providerId="LiveId" clId="{7F2A620A-5B70-4BAC-A6F8-400D2083F919}" dt="2022-09-18T14:02:38.434" v="6531" actId="313"/>
          <ac:spMkLst>
            <pc:docMk/>
            <pc:sldMk cId="1914826220" sldId="258"/>
            <ac:spMk id="2050" creationId="{00000000-0000-0000-0000-000000000000}"/>
          </ac:spMkLst>
        </pc:spChg>
        <pc:spChg chg="mod">
          <ac:chgData name="천 세린" userId="a02d521a7e2d3d1d" providerId="LiveId" clId="{7F2A620A-5B70-4BAC-A6F8-400D2083F919}" dt="2022-09-18T04:37:54.430" v="152" actId="20577"/>
          <ac:spMkLst>
            <pc:docMk/>
            <pc:sldMk cId="1914826220" sldId="258"/>
            <ac:spMk id="2051" creationId="{00000000-0000-0000-0000-000000000000}"/>
          </ac:spMkLst>
        </pc:spChg>
      </pc:sldChg>
      <pc:sldChg chg="modSp mod">
        <pc:chgData name="천 세린" userId="a02d521a7e2d3d1d" providerId="LiveId" clId="{7F2A620A-5B70-4BAC-A6F8-400D2083F919}" dt="2022-09-18T12:27:41.676" v="5379" actId="20577"/>
        <pc:sldMkLst>
          <pc:docMk/>
          <pc:sldMk cId="128251253" sldId="372"/>
        </pc:sldMkLst>
        <pc:spChg chg="mod">
          <ac:chgData name="천 세린" userId="a02d521a7e2d3d1d" providerId="LiveId" clId="{7F2A620A-5B70-4BAC-A6F8-400D2083F919}" dt="2022-09-18T12:27:41.676" v="5379" actId="20577"/>
          <ac:spMkLst>
            <pc:docMk/>
            <pc:sldMk cId="128251253" sldId="372"/>
            <ac:spMk id="3" creationId="{00000000-0000-0000-0000-000000000000}"/>
          </ac:spMkLst>
        </pc:spChg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107913537" sldId="373"/>
        </pc:sldMkLst>
      </pc:sldChg>
      <pc:sldChg chg="addSp modSp new mod">
        <pc:chgData name="천 세린" userId="a02d521a7e2d3d1d" providerId="LiveId" clId="{7F2A620A-5B70-4BAC-A6F8-400D2083F919}" dt="2022-09-18T04:40:29.919" v="399" actId="6549"/>
        <pc:sldMkLst>
          <pc:docMk/>
          <pc:sldMk cId="1162361121" sldId="373"/>
        </pc:sldMkLst>
        <pc:spChg chg="mod">
          <ac:chgData name="천 세린" userId="a02d521a7e2d3d1d" providerId="LiveId" clId="{7F2A620A-5B70-4BAC-A6F8-400D2083F919}" dt="2022-09-18T04:39:22.658" v="211" actId="20577"/>
          <ac:spMkLst>
            <pc:docMk/>
            <pc:sldMk cId="1162361121" sldId="373"/>
            <ac:spMk id="2" creationId="{54748CC6-CC66-C955-53E5-7E4C5BC6E01B}"/>
          </ac:spMkLst>
        </pc:spChg>
        <pc:spChg chg="mod">
          <ac:chgData name="천 세린" userId="a02d521a7e2d3d1d" providerId="LiveId" clId="{7F2A620A-5B70-4BAC-A6F8-400D2083F919}" dt="2022-09-18T04:40:29.919" v="399" actId="6549"/>
          <ac:spMkLst>
            <pc:docMk/>
            <pc:sldMk cId="1162361121" sldId="373"/>
            <ac:spMk id="3" creationId="{DA43973D-430A-D8D2-CDE2-254AF9CE8A42}"/>
          </ac:spMkLst>
        </pc:spChg>
        <pc:picChg chg="add mod">
          <ac:chgData name="천 세린" userId="a02d521a7e2d3d1d" providerId="LiveId" clId="{7F2A620A-5B70-4BAC-A6F8-400D2083F919}" dt="2022-09-18T04:39:10.787" v="199" actId="1076"/>
          <ac:picMkLst>
            <pc:docMk/>
            <pc:sldMk cId="1162361121" sldId="373"/>
            <ac:picMk id="6" creationId="{02E4BFB5-DF25-7839-5B69-0BC103273B48}"/>
          </ac:picMkLst>
        </pc:picChg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2815390939" sldId="374"/>
        </pc:sldMkLst>
      </pc:sldChg>
      <pc:sldChg chg="addSp modSp add mod">
        <pc:chgData name="천 세린" userId="a02d521a7e2d3d1d" providerId="LiveId" clId="{7F2A620A-5B70-4BAC-A6F8-400D2083F919}" dt="2022-09-18T04:42:09.112" v="543" actId="208"/>
        <pc:sldMkLst>
          <pc:docMk/>
          <pc:sldMk cId="3932853042" sldId="374"/>
        </pc:sldMkLst>
        <pc:spChg chg="mod">
          <ac:chgData name="천 세린" userId="a02d521a7e2d3d1d" providerId="LiveId" clId="{7F2A620A-5B70-4BAC-A6F8-400D2083F919}" dt="2022-09-18T04:41:29.696" v="540" actId="20577"/>
          <ac:spMkLst>
            <pc:docMk/>
            <pc:sldMk cId="3932853042" sldId="374"/>
            <ac:spMk id="3" creationId="{DA43973D-430A-D8D2-CDE2-254AF9CE8A42}"/>
          </ac:spMkLst>
        </pc:spChg>
        <pc:spChg chg="add mod">
          <ac:chgData name="천 세린" userId="a02d521a7e2d3d1d" providerId="LiveId" clId="{7F2A620A-5B70-4BAC-A6F8-400D2083F919}" dt="2022-09-18T04:42:09.112" v="543" actId="208"/>
          <ac:spMkLst>
            <pc:docMk/>
            <pc:sldMk cId="3932853042" sldId="374"/>
            <ac:spMk id="5" creationId="{2EDE21B0-5B2F-5C51-4676-C640000D3274}"/>
          </ac:spMkLst>
        </pc:spChg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2801301652" sldId="375"/>
        </pc:sldMkLst>
      </pc:sldChg>
      <pc:sldChg chg="modSp add mod">
        <pc:chgData name="천 세린" userId="a02d521a7e2d3d1d" providerId="LiveId" clId="{7F2A620A-5B70-4BAC-A6F8-400D2083F919}" dt="2022-09-18T04:47:04.547" v="760" actId="6549"/>
        <pc:sldMkLst>
          <pc:docMk/>
          <pc:sldMk cId="3838817688" sldId="375"/>
        </pc:sldMkLst>
        <pc:spChg chg="mod">
          <ac:chgData name="천 세린" userId="a02d521a7e2d3d1d" providerId="LiveId" clId="{7F2A620A-5B70-4BAC-A6F8-400D2083F919}" dt="2022-09-18T04:47:04.547" v="760" actId="6549"/>
          <ac:spMkLst>
            <pc:docMk/>
            <pc:sldMk cId="3838817688" sldId="375"/>
            <ac:spMk id="3" creationId="{DA43973D-430A-D8D2-CDE2-254AF9CE8A42}"/>
          </ac:spMkLst>
        </pc:spChg>
        <pc:spChg chg="mod">
          <ac:chgData name="천 세린" userId="a02d521a7e2d3d1d" providerId="LiveId" clId="{7F2A620A-5B70-4BAC-A6F8-400D2083F919}" dt="2022-09-18T04:44:27.769" v="636" actId="14100"/>
          <ac:spMkLst>
            <pc:docMk/>
            <pc:sldMk cId="3838817688" sldId="375"/>
            <ac:spMk id="5" creationId="{2EDE21B0-5B2F-5C51-4676-C640000D3274}"/>
          </ac:spMkLst>
        </pc:spChg>
        <pc:picChg chg="mod">
          <ac:chgData name="천 세린" userId="a02d521a7e2d3d1d" providerId="LiveId" clId="{7F2A620A-5B70-4BAC-A6F8-400D2083F919}" dt="2022-09-18T04:44:30.520" v="638" actId="1076"/>
          <ac:picMkLst>
            <pc:docMk/>
            <pc:sldMk cId="3838817688" sldId="375"/>
            <ac:picMk id="6" creationId="{02E4BFB5-DF25-7839-5B69-0BC103273B48}"/>
          </ac:picMkLst>
        </pc:picChg>
      </pc:sldChg>
      <pc:sldChg chg="modSp add mod">
        <pc:chgData name="천 세린" userId="a02d521a7e2d3d1d" providerId="LiveId" clId="{7F2A620A-5B70-4BAC-A6F8-400D2083F919}" dt="2022-09-18T04:48:02.352" v="896" actId="20577"/>
        <pc:sldMkLst>
          <pc:docMk/>
          <pc:sldMk cId="42639610" sldId="376"/>
        </pc:sldMkLst>
        <pc:spChg chg="mod">
          <ac:chgData name="천 세린" userId="a02d521a7e2d3d1d" providerId="LiveId" clId="{7F2A620A-5B70-4BAC-A6F8-400D2083F919}" dt="2022-09-18T04:48:02.352" v="896" actId="20577"/>
          <ac:spMkLst>
            <pc:docMk/>
            <pc:sldMk cId="42639610" sldId="376"/>
            <ac:spMk id="3" creationId="{DA43973D-430A-D8D2-CDE2-254AF9CE8A42}"/>
          </ac:spMkLst>
        </pc:spChg>
        <pc:spChg chg="mod">
          <ac:chgData name="천 세린" userId="a02d521a7e2d3d1d" providerId="LiveId" clId="{7F2A620A-5B70-4BAC-A6F8-400D2083F919}" dt="2022-09-18T04:47:13.612" v="763" actId="1076"/>
          <ac:spMkLst>
            <pc:docMk/>
            <pc:sldMk cId="42639610" sldId="376"/>
            <ac:spMk id="5" creationId="{2EDE21B0-5B2F-5C51-4676-C640000D3274}"/>
          </ac:spMkLst>
        </pc:spChg>
      </pc:sldChg>
      <pc:sldChg chg="addSp delSp modSp new mod">
        <pc:chgData name="천 세린" userId="a02d521a7e2d3d1d" providerId="LiveId" clId="{7F2A620A-5B70-4BAC-A6F8-400D2083F919}" dt="2022-09-18T08:12:06.003" v="3788" actId="478"/>
        <pc:sldMkLst>
          <pc:docMk/>
          <pc:sldMk cId="1345529198" sldId="377"/>
        </pc:sldMkLst>
        <pc:spChg chg="mod">
          <ac:chgData name="천 세린" userId="a02d521a7e2d3d1d" providerId="LiveId" clId="{7F2A620A-5B70-4BAC-A6F8-400D2083F919}" dt="2022-09-18T04:51:04.361" v="919" actId="20577"/>
          <ac:spMkLst>
            <pc:docMk/>
            <pc:sldMk cId="1345529198" sldId="377"/>
            <ac:spMk id="2" creationId="{725AD750-8897-7B33-C036-5C47203DB901}"/>
          </ac:spMkLst>
        </pc:spChg>
        <pc:spChg chg="del">
          <ac:chgData name="천 세린" userId="a02d521a7e2d3d1d" providerId="LiveId" clId="{7F2A620A-5B70-4BAC-A6F8-400D2083F919}" dt="2022-09-18T04:51:52.409" v="942" actId="478"/>
          <ac:spMkLst>
            <pc:docMk/>
            <pc:sldMk cId="1345529198" sldId="377"/>
            <ac:spMk id="3" creationId="{6D2A6354-51D6-4BD0-1373-9B4DF5F132F7}"/>
          </ac:spMkLst>
        </pc:spChg>
        <pc:spChg chg="add mod">
          <ac:chgData name="천 세린" userId="a02d521a7e2d3d1d" providerId="LiveId" clId="{7F2A620A-5B70-4BAC-A6F8-400D2083F919}" dt="2022-09-18T04:57:47.212" v="1202" actId="13822"/>
          <ac:spMkLst>
            <pc:docMk/>
            <pc:sldMk cId="1345529198" sldId="377"/>
            <ac:spMk id="7" creationId="{C2A9DEB1-D954-AAEB-8F17-78CFBF602C1C}"/>
          </ac:spMkLst>
        </pc:spChg>
        <pc:spChg chg="add mod">
          <ac:chgData name="천 세린" userId="a02d521a7e2d3d1d" providerId="LiveId" clId="{7F2A620A-5B70-4BAC-A6F8-400D2083F919}" dt="2022-09-18T04:57:47.212" v="1202" actId="13822"/>
          <ac:spMkLst>
            <pc:docMk/>
            <pc:sldMk cId="1345529198" sldId="377"/>
            <ac:spMk id="8" creationId="{A6D755FB-7157-35AA-F46C-190BAC3AED03}"/>
          </ac:spMkLst>
        </pc:spChg>
        <pc:spChg chg="add mod">
          <ac:chgData name="천 세린" userId="a02d521a7e2d3d1d" providerId="LiveId" clId="{7F2A620A-5B70-4BAC-A6F8-400D2083F919}" dt="2022-09-18T04:54:01.749" v="1073" actId="1076"/>
          <ac:spMkLst>
            <pc:docMk/>
            <pc:sldMk cId="1345529198" sldId="377"/>
            <ac:spMk id="16" creationId="{B697B86C-9CE9-9CEF-2B35-3B8A24517984}"/>
          </ac:spMkLst>
        </pc:spChg>
        <pc:spChg chg="add del mod">
          <ac:chgData name="천 세린" userId="a02d521a7e2d3d1d" providerId="LiveId" clId="{7F2A620A-5B70-4BAC-A6F8-400D2083F919}" dt="2022-09-18T08:12:06.003" v="3788" actId="478"/>
          <ac:spMkLst>
            <pc:docMk/>
            <pc:sldMk cId="1345529198" sldId="377"/>
            <ac:spMk id="20" creationId="{073FF708-D912-E455-AE0C-81ED0FB9E771}"/>
          </ac:spMkLst>
        </pc:spChg>
        <pc:picChg chg="add del mod">
          <ac:chgData name="천 세린" userId="a02d521a7e2d3d1d" providerId="LiveId" clId="{7F2A620A-5B70-4BAC-A6F8-400D2083F919}" dt="2022-09-18T04:52:50.069" v="963" actId="21"/>
          <ac:picMkLst>
            <pc:docMk/>
            <pc:sldMk cId="1345529198" sldId="377"/>
            <ac:picMk id="6" creationId="{60FB798F-9A25-7D10-21FE-4BB7621164C0}"/>
          </ac:picMkLst>
        </pc:picChg>
        <pc:cxnChg chg="add mod">
          <ac:chgData name="천 세린" userId="a02d521a7e2d3d1d" providerId="LiveId" clId="{7F2A620A-5B70-4BAC-A6F8-400D2083F919}" dt="2022-09-18T06:55:23.882" v="1208" actId="13822"/>
          <ac:cxnSpMkLst>
            <pc:docMk/>
            <pc:sldMk cId="1345529198" sldId="377"/>
            <ac:cxnSpMk id="10" creationId="{E39550F1-E021-C1B0-8EB6-3AF0A8FD2305}"/>
          </ac:cxnSpMkLst>
        </pc:cxnChg>
        <pc:cxnChg chg="add del mod">
          <ac:chgData name="천 세린" userId="a02d521a7e2d3d1d" providerId="LiveId" clId="{7F2A620A-5B70-4BAC-A6F8-400D2083F919}" dt="2022-09-18T08:12:06.003" v="3788" actId="478"/>
          <ac:cxnSpMkLst>
            <pc:docMk/>
            <pc:sldMk cId="1345529198" sldId="377"/>
            <ac:cxnSpMk id="17" creationId="{7E0C9523-36D2-C262-8BFE-075E76AE8D43}"/>
          </ac:cxnSpMkLst>
        </pc:cxnChg>
      </pc:sldChg>
      <pc:sldChg chg="addSp delSp modSp new mod">
        <pc:chgData name="천 세린" userId="a02d521a7e2d3d1d" providerId="LiveId" clId="{7F2A620A-5B70-4BAC-A6F8-400D2083F919}" dt="2022-09-18T08:12:16.167" v="3789" actId="478"/>
        <pc:sldMkLst>
          <pc:docMk/>
          <pc:sldMk cId="2521429078" sldId="378"/>
        </pc:sldMkLst>
        <pc:spChg chg="mod">
          <ac:chgData name="천 세린" userId="a02d521a7e2d3d1d" providerId="LiveId" clId="{7F2A620A-5B70-4BAC-A6F8-400D2083F919}" dt="2022-09-18T06:57:48.835" v="1361" actId="20577"/>
          <ac:spMkLst>
            <pc:docMk/>
            <pc:sldMk cId="2521429078" sldId="378"/>
            <ac:spMk id="2" creationId="{C3168DB9-E86E-87A1-B57A-632E5DDDD794}"/>
          </ac:spMkLst>
        </pc:spChg>
        <pc:spChg chg="del">
          <ac:chgData name="천 세린" userId="a02d521a7e2d3d1d" providerId="LiveId" clId="{7F2A620A-5B70-4BAC-A6F8-400D2083F919}" dt="2022-09-18T08:12:16.167" v="3789" actId="478"/>
          <ac:spMkLst>
            <pc:docMk/>
            <pc:sldMk cId="2521429078" sldId="378"/>
            <ac:spMk id="3" creationId="{B7EF74A6-9001-7F1D-5D65-C8A11713D79B}"/>
          </ac:spMkLst>
        </pc:spChg>
        <pc:spChg chg="add mod">
          <ac:chgData name="천 세린" userId="a02d521a7e2d3d1d" providerId="LiveId" clId="{7F2A620A-5B70-4BAC-A6F8-400D2083F919}" dt="2022-09-18T07:03:18.458" v="1417" actId="13822"/>
          <ac:spMkLst>
            <pc:docMk/>
            <pc:sldMk cId="2521429078" sldId="378"/>
            <ac:spMk id="19" creationId="{B2C691B2-C510-E6CC-E00F-AA4939B08B3D}"/>
          </ac:spMkLst>
        </pc:spChg>
        <pc:picChg chg="add del mod">
          <ac:chgData name="천 세린" userId="a02d521a7e2d3d1d" providerId="LiveId" clId="{7F2A620A-5B70-4BAC-A6F8-400D2083F919}" dt="2022-09-18T06:57:03.849" v="1326" actId="21"/>
          <ac:picMkLst>
            <pc:docMk/>
            <pc:sldMk cId="2521429078" sldId="378"/>
            <ac:picMk id="5" creationId="{59D10B94-D5C8-FDD0-B4BA-AD42C0859473}"/>
          </ac:picMkLst>
        </pc:picChg>
        <pc:picChg chg="add del mod">
          <ac:chgData name="천 세린" userId="a02d521a7e2d3d1d" providerId="LiveId" clId="{7F2A620A-5B70-4BAC-A6F8-400D2083F919}" dt="2022-09-18T06:58:19.517" v="1367" actId="478"/>
          <ac:picMkLst>
            <pc:docMk/>
            <pc:sldMk cId="2521429078" sldId="378"/>
            <ac:picMk id="7" creationId="{E6ACAF3E-F455-BC3A-F8EB-3B4839B550C2}"/>
          </ac:picMkLst>
        </pc:picChg>
        <pc:picChg chg="add del mod">
          <ac:chgData name="천 세린" userId="a02d521a7e2d3d1d" providerId="LiveId" clId="{7F2A620A-5B70-4BAC-A6F8-400D2083F919}" dt="2022-09-18T06:58:47.368" v="1375" actId="478"/>
          <ac:picMkLst>
            <pc:docMk/>
            <pc:sldMk cId="2521429078" sldId="378"/>
            <ac:picMk id="9" creationId="{3BC399B6-30C0-D9FC-806A-528027DB6449}"/>
          </ac:picMkLst>
        </pc:picChg>
        <pc:picChg chg="add mod">
          <ac:chgData name="천 세린" userId="a02d521a7e2d3d1d" providerId="LiveId" clId="{7F2A620A-5B70-4BAC-A6F8-400D2083F919}" dt="2022-09-18T07:03:21.748" v="1418" actId="1076"/>
          <ac:picMkLst>
            <pc:docMk/>
            <pc:sldMk cId="2521429078" sldId="378"/>
            <ac:picMk id="11" creationId="{B89136C5-EE16-39EC-C345-974DFF574ECD}"/>
          </ac:picMkLst>
        </pc:picChg>
        <pc:picChg chg="add mod">
          <ac:chgData name="천 세린" userId="a02d521a7e2d3d1d" providerId="LiveId" clId="{7F2A620A-5B70-4BAC-A6F8-400D2083F919}" dt="2022-09-18T07:02:06.244" v="1380" actId="1076"/>
          <ac:picMkLst>
            <pc:docMk/>
            <pc:sldMk cId="2521429078" sldId="378"/>
            <ac:picMk id="13" creationId="{191D64CE-ADAA-7AFB-5FB7-949CD10AD3FB}"/>
          </ac:picMkLst>
        </pc:picChg>
        <pc:picChg chg="add mod">
          <ac:chgData name="천 세린" userId="a02d521a7e2d3d1d" providerId="LiveId" clId="{7F2A620A-5B70-4BAC-A6F8-400D2083F919}" dt="2022-09-18T07:02:47.660" v="1387" actId="1076"/>
          <ac:picMkLst>
            <pc:docMk/>
            <pc:sldMk cId="2521429078" sldId="378"/>
            <ac:picMk id="15" creationId="{60B60C44-259E-CB38-4370-5D4AB0C54799}"/>
          </ac:picMkLst>
        </pc:picChg>
        <pc:cxnChg chg="add mod">
          <ac:chgData name="천 세린" userId="a02d521a7e2d3d1d" providerId="LiveId" clId="{7F2A620A-5B70-4BAC-A6F8-400D2083F919}" dt="2022-09-18T07:03:21.748" v="1418" actId="1076"/>
          <ac:cxnSpMkLst>
            <pc:docMk/>
            <pc:sldMk cId="2521429078" sldId="378"/>
            <ac:cxnSpMk id="17" creationId="{EB10B3BB-6A0C-376F-59D0-713FC4E0E69F}"/>
          </ac:cxnSpMkLst>
        </pc:cxnChg>
      </pc:sldChg>
      <pc:sldChg chg="addSp delSp modSp add mod">
        <pc:chgData name="천 세린" userId="a02d521a7e2d3d1d" providerId="LiveId" clId="{7F2A620A-5B70-4BAC-A6F8-400D2083F919}" dt="2022-09-18T06:56:19.235" v="1247" actId="14100"/>
        <pc:sldMkLst>
          <pc:docMk/>
          <pc:sldMk cId="2348050460" sldId="379"/>
        </pc:sldMkLst>
        <pc:spChg chg="add mod">
          <ac:chgData name="천 세린" userId="a02d521a7e2d3d1d" providerId="LiveId" clId="{7F2A620A-5B70-4BAC-A6F8-400D2083F919}" dt="2022-09-18T04:55:37.211" v="1127" actId="1076"/>
          <ac:spMkLst>
            <pc:docMk/>
            <pc:sldMk cId="2348050460" sldId="379"/>
            <ac:spMk id="3" creationId="{9CB2F75D-2C88-BA2E-BD09-5FB7E94004A3}"/>
          </ac:spMkLst>
        </pc:spChg>
        <pc:spChg chg="add mod">
          <ac:chgData name="천 세린" userId="a02d521a7e2d3d1d" providerId="LiveId" clId="{7F2A620A-5B70-4BAC-A6F8-400D2083F919}" dt="2022-09-18T04:57:02.383" v="1177" actId="1076"/>
          <ac:spMkLst>
            <pc:docMk/>
            <pc:sldMk cId="2348050460" sldId="379"/>
            <ac:spMk id="5" creationId="{DBBEA654-A05F-47BD-2200-2D5C6DB7A729}"/>
          </ac:spMkLst>
        </pc:spChg>
        <pc:spChg chg="mod">
          <ac:chgData name="천 세린" userId="a02d521a7e2d3d1d" providerId="LiveId" clId="{7F2A620A-5B70-4BAC-A6F8-400D2083F919}" dt="2022-09-18T04:57:52.726" v="1203" actId="13822"/>
          <ac:spMkLst>
            <pc:docMk/>
            <pc:sldMk cId="2348050460" sldId="379"/>
            <ac:spMk id="7" creationId="{C2A9DEB1-D954-AAEB-8F17-78CFBF602C1C}"/>
          </ac:spMkLst>
        </pc:spChg>
        <pc:spChg chg="mod">
          <ac:chgData name="천 세린" userId="a02d521a7e2d3d1d" providerId="LiveId" clId="{7F2A620A-5B70-4BAC-A6F8-400D2083F919}" dt="2022-09-18T04:57:55.605" v="1204" actId="207"/>
          <ac:spMkLst>
            <pc:docMk/>
            <pc:sldMk cId="2348050460" sldId="379"/>
            <ac:spMk id="8" creationId="{A6D755FB-7157-35AA-F46C-190BAC3AED03}"/>
          </ac:spMkLst>
        </pc:spChg>
        <pc:spChg chg="add mod">
          <ac:chgData name="천 세린" userId="a02d521a7e2d3d1d" providerId="LiveId" clId="{7F2A620A-5B70-4BAC-A6F8-400D2083F919}" dt="2022-09-18T04:55:23.257" v="1122" actId="14100"/>
          <ac:spMkLst>
            <pc:docMk/>
            <pc:sldMk cId="2348050460" sldId="379"/>
            <ac:spMk id="15" creationId="{73C3D664-BFFB-EA43-E728-706DEE55DBE1}"/>
          </ac:spMkLst>
        </pc:spChg>
        <pc:spChg chg="del">
          <ac:chgData name="천 세린" userId="a02d521a7e2d3d1d" providerId="LiveId" clId="{7F2A620A-5B70-4BAC-A6F8-400D2083F919}" dt="2022-09-18T04:55:07.462" v="1115" actId="478"/>
          <ac:spMkLst>
            <pc:docMk/>
            <pc:sldMk cId="2348050460" sldId="379"/>
            <ac:spMk id="16" creationId="{B697B86C-9CE9-9CEF-2B35-3B8A24517984}"/>
          </ac:spMkLst>
        </pc:spChg>
        <pc:spChg chg="add mod">
          <ac:chgData name="천 세린" userId="a02d521a7e2d3d1d" providerId="LiveId" clId="{7F2A620A-5B70-4BAC-A6F8-400D2083F919}" dt="2022-09-18T04:55:34.576" v="1126" actId="13822"/>
          <ac:spMkLst>
            <pc:docMk/>
            <pc:sldMk cId="2348050460" sldId="379"/>
            <ac:spMk id="18" creationId="{33622790-B0FB-1635-2B81-204998BB17F1}"/>
          </ac:spMkLst>
        </pc:spChg>
        <pc:spChg chg="del">
          <ac:chgData name="천 세린" userId="a02d521a7e2d3d1d" providerId="LiveId" clId="{7F2A620A-5B70-4BAC-A6F8-400D2083F919}" dt="2022-09-18T04:54:12.503" v="1075" actId="478"/>
          <ac:spMkLst>
            <pc:docMk/>
            <pc:sldMk cId="2348050460" sldId="379"/>
            <ac:spMk id="20" creationId="{073FF708-D912-E455-AE0C-81ED0FB9E771}"/>
          </ac:spMkLst>
        </pc:spChg>
        <pc:spChg chg="add mod">
          <ac:chgData name="천 세린" userId="a02d521a7e2d3d1d" providerId="LiveId" clId="{7F2A620A-5B70-4BAC-A6F8-400D2083F919}" dt="2022-09-18T04:57:15.633" v="1188" actId="13822"/>
          <ac:spMkLst>
            <pc:docMk/>
            <pc:sldMk cId="2348050460" sldId="379"/>
            <ac:spMk id="22" creationId="{388AAD71-4F22-8D0C-0B6A-997A7E860C49}"/>
          </ac:spMkLst>
        </pc:spChg>
        <pc:cxnChg chg="add mod">
          <ac:chgData name="천 세린" userId="a02d521a7e2d3d1d" providerId="LiveId" clId="{7F2A620A-5B70-4BAC-A6F8-400D2083F919}" dt="2022-09-18T04:57:02.383" v="1177" actId="1076"/>
          <ac:cxnSpMkLst>
            <pc:docMk/>
            <pc:sldMk cId="2348050460" sldId="379"/>
            <ac:cxnSpMk id="9" creationId="{54F9AE55-7CE2-7538-445E-762AC4D3D421}"/>
          </ac:cxnSpMkLst>
        </pc:cxnChg>
        <pc:cxnChg chg="del mod">
          <ac:chgData name="천 세린" userId="a02d521a7e2d3d1d" providerId="LiveId" clId="{7F2A620A-5B70-4BAC-A6F8-400D2083F919}" dt="2022-09-18T04:55:08.345" v="1116" actId="478"/>
          <ac:cxnSpMkLst>
            <pc:docMk/>
            <pc:sldMk cId="2348050460" sldId="379"/>
            <ac:cxnSpMk id="10" creationId="{E39550F1-E021-C1B0-8EB6-3AF0A8FD2305}"/>
          </ac:cxnSpMkLst>
        </pc:cxnChg>
        <pc:cxnChg chg="add del mod">
          <ac:chgData name="천 세린" userId="a02d521a7e2d3d1d" providerId="LiveId" clId="{7F2A620A-5B70-4BAC-A6F8-400D2083F919}" dt="2022-09-18T04:55:10.455" v="1117" actId="478"/>
          <ac:cxnSpMkLst>
            <pc:docMk/>
            <pc:sldMk cId="2348050460" sldId="379"/>
            <ac:cxnSpMk id="11" creationId="{77670D79-DE47-474F-7EDA-DBA2CCD651F5}"/>
          </ac:cxnSpMkLst>
        </pc:cxnChg>
        <pc:cxnChg chg="del mod">
          <ac:chgData name="천 세린" userId="a02d521a7e2d3d1d" providerId="LiveId" clId="{7F2A620A-5B70-4BAC-A6F8-400D2083F919}" dt="2022-09-18T04:54:12.957" v="1076" actId="478"/>
          <ac:cxnSpMkLst>
            <pc:docMk/>
            <pc:sldMk cId="2348050460" sldId="379"/>
            <ac:cxnSpMk id="17" creationId="{7E0C9523-36D2-C262-8BFE-075E76AE8D43}"/>
          </ac:cxnSpMkLst>
        </pc:cxnChg>
        <pc:cxnChg chg="add mod">
          <ac:chgData name="천 세린" userId="a02d521a7e2d3d1d" providerId="LiveId" clId="{7F2A620A-5B70-4BAC-A6F8-400D2083F919}" dt="2022-09-18T06:56:19.235" v="1247" actId="14100"/>
          <ac:cxnSpMkLst>
            <pc:docMk/>
            <pc:sldMk cId="2348050460" sldId="379"/>
            <ac:cxnSpMk id="23" creationId="{28DB57AD-0345-2B4F-F007-EBFC7752E6A9}"/>
          </ac:cxnSpMkLst>
        </pc:cxnChg>
      </pc:sldChg>
      <pc:sldChg chg="addSp modSp add mod">
        <pc:chgData name="천 세린" userId="a02d521a7e2d3d1d" providerId="LiveId" clId="{7F2A620A-5B70-4BAC-A6F8-400D2083F919}" dt="2022-09-18T06:56:55.663" v="1324" actId="1076"/>
        <pc:sldMkLst>
          <pc:docMk/>
          <pc:sldMk cId="3946127002" sldId="380"/>
        </pc:sldMkLst>
        <pc:spChg chg="mod">
          <ac:chgData name="천 세린" userId="a02d521a7e2d3d1d" providerId="LiveId" clId="{7F2A620A-5B70-4BAC-A6F8-400D2083F919}" dt="2022-09-18T04:58:05.881" v="1207" actId="207"/>
          <ac:spMkLst>
            <pc:docMk/>
            <pc:sldMk cId="3946127002" sldId="380"/>
            <ac:spMk id="7" creationId="{C2A9DEB1-D954-AAEB-8F17-78CFBF602C1C}"/>
          </ac:spMkLst>
        </pc:spChg>
        <pc:spChg chg="mod">
          <ac:chgData name="천 세린" userId="a02d521a7e2d3d1d" providerId="LiveId" clId="{7F2A620A-5B70-4BAC-A6F8-400D2083F919}" dt="2022-09-18T04:58:02.916" v="1206" actId="13822"/>
          <ac:spMkLst>
            <pc:docMk/>
            <pc:sldMk cId="3946127002" sldId="380"/>
            <ac:spMk id="8" creationId="{A6D755FB-7157-35AA-F46C-190BAC3AED03}"/>
          </ac:spMkLst>
        </pc:spChg>
        <pc:spChg chg="add mod">
          <ac:chgData name="천 세린" userId="a02d521a7e2d3d1d" providerId="LiveId" clId="{7F2A620A-5B70-4BAC-A6F8-400D2083F919}" dt="2022-09-18T06:56:55.663" v="1324" actId="1076"/>
          <ac:spMkLst>
            <pc:docMk/>
            <pc:sldMk cId="3946127002" sldId="380"/>
            <ac:spMk id="10" creationId="{1D7877B8-5566-95EF-51C1-F146D1252D5B}"/>
          </ac:spMkLst>
        </pc:spChg>
        <pc:spChg chg="mod">
          <ac:chgData name="천 세린" userId="a02d521a7e2d3d1d" providerId="LiveId" clId="{7F2A620A-5B70-4BAC-A6F8-400D2083F919}" dt="2022-09-18T04:57:36.450" v="1201" actId="13822"/>
          <ac:spMkLst>
            <pc:docMk/>
            <pc:sldMk cId="3946127002" sldId="380"/>
            <ac:spMk id="22" creationId="{388AAD71-4F22-8D0C-0B6A-997A7E860C49}"/>
          </ac:spMkLst>
        </pc:spChg>
        <pc:cxnChg chg="mod">
          <ac:chgData name="천 세린" userId="a02d521a7e2d3d1d" providerId="LiveId" clId="{7F2A620A-5B70-4BAC-A6F8-400D2083F919}" dt="2022-09-18T06:56:25.745" v="1249" actId="14100"/>
          <ac:cxnSpMkLst>
            <pc:docMk/>
            <pc:sldMk cId="3946127002" sldId="380"/>
            <ac:cxnSpMk id="23" creationId="{28DB57AD-0345-2B4F-F007-EBFC7752E6A9}"/>
          </ac:cxnSpMkLst>
        </pc:cxnChg>
      </pc:sldChg>
      <pc:sldChg chg="delSp modSp add mod">
        <pc:chgData name="천 세린" userId="a02d521a7e2d3d1d" providerId="LiveId" clId="{7F2A620A-5B70-4BAC-A6F8-400D2083F919}" dt="2022-09-18T06:55:59.177" v="1243" actId="14100"/>
        <pc:sldMkLst>
          <pc:docMk/>
          <pc:sldMk cId="2319027396" sldId="381"/>
        </pc:sldMkLst>
        <pc:spChg chg="del">
          <ac:chgData name="천 세린" userId="a02d521a7e2d3d1d" providerId="LiveId" clId="{7F2A620A-5B70-4BAC-A6F8-400D2083F919}" dt="2022-09-18T06:55:31.890" v="1212" actId="478"/>
          <ac:spMkLst>
            <pc:docMk/>
            <pc:sldMk cId="2319027396" sldId="381"/>
            <ac:spMk id="16" creationId="{B697B86C-9CE9-9CEF-2B35-3B8A24517984}"/>
          </ac:spMkLst>
        </pc:spChg>
        <pc:spChg chg="mod">
          <ac:chgData name="천 세린" userId="a02d521a7e2d3d1d" providerId="LiveId" clId="{7F2A620A-5B70-4BAC-A6F8-400D2083F919}" dt="2022-09-18T06:55:59.177" v="1243" actId="14100"/>
          <ac:spMkLst>
            <pc:docMk/>
            <pc:sldMk cId="2319027396" sldId="381"/>
            <ac:spMk id="20" creationId="{073FF708-D912-E455-AE0C-81ED0FB9E771}"/>
          </ac:spMkLst>
        </pc:spChg>
        <pc:cxnChg chg="del mod">
          <ac:chgData name="천 세린" userId="a02d521a7e2d3d1d" providerId="LiveId" clId="{7F2A620A-5B70-4BAC-A6F8-400D2083F919}" dt="2022-09-18T06:55:30.845" v="1211" actId="478"/>
          <ac:cxnSpMkLst>
            <pc:docMk/>
            <pc:sldMk cId="2319027396" sldId="381"/>
            <ac:cxnSpMk id="10" creationId="{E39550F1-E021-C1B0-8EB6-3AF0A8FD2305}"/>
          </ac:cxnSpMkLst>
        </pc:cxnChg>
      </pc:sldChg>
      <pc:sldChg chg="addSp modSp new mod">
        <pc:chgData name="천 세린" userId="a02d521a7e2d3d1d" providerId="LiveId" clId="{7F2A620A-5B70-4BAC-A6F8-400D2083F919}" dt="2022-09-18T07:07:37.243" v="1670" actId="13822"/>
        <pc:sldMkLst>
          <pc:docMk/>
          <pc:sldMk cId="2748637683" sldId="382"/>
        </pc:sldMkLst>
        <pc:spChg chg="mod">
          <ac:chgData name="천 세린" userId="a02d521a7e2d3d1d" providerId="LiveId" clId="{7F2A620A-5B70-4BAC-A6F8-400D2083F919}" dt="2022-09-18T07:04:30.010" v="1465" actId="20577"/>
          <ac:spMkLst>
            <pc:docMk/>
            <pc:sldMk cId="2748637683" sldId="382"/>
            <ac:spMk id="2" creationId="{2FD15FE2-4E0E-CC41-74A2-0685E6F7AFE1}"/>
          </ac:spMkLst>
        </pc:spChg>
        <pc:spChg chg="mod">
          <ac:chgData name="천 세린" userId="a02d521a7e2d3d1d" providerId="LiveId" clId="{7F2A620A-5B70-4BAC-A6F8-400D2083F919}" dt="2022-09-18T07:07:16.354" v="1662" actId="1076"/>
          <ac:spMkLst>
            <pc:docMk/>
            <pc:sldMk cId="2748637683" sldId="382"/>
            <ac:spMk id="3" creationId="{BAE10E0D-F002-DD2D-9D10-A733BB98D52B}"/>
          </ac:spMkLst>
        </pc:spChg>
        <pc:picChg chg="add mod">
          <ac:chgData name="천 세린" userId="a02d521a7e2d3d1d" providerId="LiveId" clId="{7F2A620A-5B70-4BAC-A6F8-400D2083F919}" dt="2022-09-18T07:06:43.737" v="1651" actId="1076"/>
          <ac:picMkLst>
            <pc:docMk/>
            <pc:sldMk cId="2748637683" sldId="382"/>
            <ac:picMk id="6" creationId="{C7A7485E-A7F8-961A-B318-8D2D72AB9B81}"/>
          </ac:picMkLst>
        </pc:picChg>
        <pc:picChg chg="add mod">
          <ac:chgData name="천 세린" userId="a02d521a7e2d3d1d" providerId="LiveId" clId="{7F2A620A-5B70-4BAC-A6F8-400D2083F919}" dt="2022-09-18T07:07:20.011" v="1665" actId="1076"/>
          <ac:picMkLst>
            <pc:docMk/>
            <pc:sldMk cId="2748637683" sldId="382"/>
            <ac:picMk id="8" creationId="{67599BF5-A579-6CCC-0D5B-8A58BA05A8BE}"/>
          </ac:picMkLst>
        </pc:picChg>
        <pc:picChg chg="add mod">
          <ac:chgData name="천 세린" userId="a02d521a7e2d3d1d" providerId="LiveId" clId="{7F2A620A-5B70-4BAC-A6F8-400D2083F919}" dt="2022-09-18T07:07:23.545" v="1667" actId="1076"/>
          <ac:picMkLst>
            <pc:docMk/>
            <pc:sldMk cId="2748637683" sldId="382"/>
            <ac:picMk id="10" creationId="{364AE578-3585-CE5F-CA70-E6BE9AA2B708}"/>
          </ac:picMkLst>
        </pc:picChg>
        <pc:cxnChg chg="add mod">
          <ac:chgData name="천 세린" userId="a02d521a7e2d3d1d" providerId="LiveId" clId="{7F2A620A-5B70-4BAC-A6F8-400D2083F919}" dt="2022-09-18T07:07:37.243" v="1670" actId="13822"/>
          <ac:cxnSpMkLst>
            <pc:docMk/>
            <pc:sldMk cId="2748637683" sldId="382"/>
            <ac:cxnSpMk id="12" creationId="{C4AA1622-374A-AFBC-5B64-B6AC990A050F}"/>
          </ac:cxnSpMkLst>
        </pc:cxnChg>
      </pc:sldChg>
      <pc:sldChg chg="addSp delSp modSp add del mod">
        <pc:chgData name="천 세린" userId="a02d521a7e2d3d1d" providerId="LiveId" clId="{7F2A620A-5B70-4BAC-A6F8-400D2083F919}" dt="2022-09-18T06:57:39.389" v="1333" actId="47"/>
        <pc:sldMkLst>
          <pc:docMk/>
          <pc:sldMk cId="3907182811" sldId="382"/>
        </pc:sldMkLst>
        <pc:spChg chg="del">
          <ac:chgData name="천 세린" userId="a02d521a7e2d3d1d" providerId="LiveId" clId="{7F2A620A-5B70-4BAC-A6F8-400D2083F919}" dt="2022-09-18T06:57:06.166" v="1327" actId="478"/>
          <ac:spMkLst>
            <pc:docMk/>
            <pc:sldMk cId="3907182811" sldId="382"/>
            <ac:spMk id="10" creationId="{1D7877B8-5566-95EF-51C1-F146D1252D5B}"/>
          </ac:spMkLst>
        </pc:spChg>
        <pc:picChg chg="add mod">
          <ac:chgData name="천 세린" userId="a02d521a7e2d3d1d" providerId="LiveId" clId="{7F2A620A-5B70-4BAC-A6F8-400D2083F919}" dt="2022-09-18T06:57:09.873" v="1332" actId="1076"/>
          <ac:picMkLst>
            <pc:docMk/>
            <pc:sldMk cId="3907182811" sldId="382"/>
            <ac:picMk id="6" creationId="{0B2094AC-0DDF-131A-FE7E-805323FBE333}"/>
          </ac:picMkLst>
        </pc:picChg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2082023801" sldId="383"/>
        </pc:sldMkLst>
      </pc:sldChg>
      <pc:sldChg chg="addSp delSp modSp new mod">
        <pc:chgData name="천 세린" userId="a02d521a7e2d3d1d" providerId="LiveId" clId="{7F2A620A-5B70-4BAC-A6F8-400D2083F919}" dt="2022-09-18T07:18:17.481" v="2127" actId="313"/>
        <pc:sldMkLst>
          <pc:docMk/>
          <pc:sldMk cId="4286977930" sldId="383"/>
        </pc:sldMkLst>
        <pc:spChg chg="mod">
          <ac:chgData name="천 세린" userId="a02d521a7e2d3d1d" providerId="LiveId" clId="{7F2A620A-5B70-4BAC-A6F8-400D2083F919}" dt="2022-09-18T07:16:56.104" v="1828" actId="20577"/>
          <ac:spMkLst>
            <pc:docMk/>
            <pc:sldMk cId="4286977930" sldId="383"/>
            <ac:spMk id="2" creationId="{E96235B3-7845-1428-0A03-110EB6B9A618}"/>
          </ac:spMkLst>
        </pc:spChg>
        <pc:spChg chg="mod">
          <ac:chgData name="천 세린" userId="a02d521a7e2d3d1d" providerId="LiveId" clId="{7F2A620A-5B70-4BAC-A6F8-400D2083F919}" dt="2022-09-18T07:18:17.481" v="2127" actId="313"/>
          <ac:spMkLst>
            <pc:docMk/>
            <pc:sldMk cId="4286977930" sldId="383"/>
            <ac:spMk id="3" creationId="{C80A3197-3313-B00B-1B38-2EC9AD3ADDFA}"/>
          </ac:spMkLst>
        </pc:spChg>
        <pc:picChg chg="add del mod">
          <ac:chgData name="천 세린" userId="a02d521a7e2d3d1d" providerId="LiveId" clId="{7F2A620A-5B70-4BAC-A6F8-400D2083F919}" dt="2022-09-18T07:16:24.680" v="1816" actId="478"/>
          <ac:picMkLst>
            <pc:docMk/>
            <pc:sldMk cId="4286977930" sldId="383"/>
            <ac:picMk id="5" creationId="{7FC94DB8-600A-4991-3E8A-42FEA124339F}"/>
          </ac:picMkLst>
        </pc:picChg>
        <pc:picChg chg="add del mod">
          <ac:chgData name="천 세린" userId="a02d521a7e2d3d1d" providerId="LiveId" clId="{7F2A620A-5B70-4BAC-A6F8-400D2083F919}" dt="2022-09-18T07:16:24.680" v="1816" actId="478"/>
          <ac:picMkLst>
            <pc:docMk/>
            <pc:sldMk cId="4286977930" sldId="383"/>
            <ac:picMk id="6" creationId="{5005125A-05DF-752B-659F-F278CFA2ED55}"/>
          </ac:picMkLst>
        </pc:picChg>
        <pc:picChg chg="add mod">
          <ac:chgData name="천 세린" userId="a02d521a7e2d3d1d" providerId="LiveId" clId="{7F2A620A-5B70-4BAC-A6F8-400D2083F919}" dt="2022-09-18T07:18:16.382" v="2126" actId="1076"/>
          <ac:picMkLst>
            <pc:docMk/>
            <pc:sldMk cId="4286977930" sldId="383"/>
            <ac:picMk id="8" creationId="{E19F3225-B65F-2B51-D04E-0C42FF57783F}"/>
          </ac:picMkLst>
        </pc:picChg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207225692" sldId="384"/>
        </pc:sldMkLst>
      </pc:sldChg>
      <pc:sldChg chg="addSp modSp new mod">
        <pc:chgData name="천 세린" userId="a02d521a7e2d3d1d" providerId="LiveId" clId="{7F2A620A-5B70-4BAC-A6F8-400D2083F919}" dt="2022-09-18T07:19:42.839" v="2484" actId="20577"/>
        <pc:sldMkLst>
          <pc:docMk/>
          <pc:sldMk cId="3832202148" sldId="384"/>
        </pc:sldMkLst>
        <pc:spChg chg="mod">
          <ac:chgData name="천 세린" userId="a02d521a7e2d3d1d" providerId="LiveId" clId="{7F2A620A-5B70-4BAC-A6F8-400D2083F919}" dt="2022-09-18T07:18:28.317" v="2140" actId="20577"/>
          <ac:spMkLst>
            <pc:docMk/>
            <pc:sldMk cId="3832202148" sldId="384"/>
            <ac:spMk id="2" creationId="{56FB5639-E91E-DCD4-B0E9-6BFF7A530BC6}"/>
          </ac:spMkLst>
        </pc:spChg>
        <pc:spChg chg="mod">
          <ac:chgData name="천 세린" userId="a02d521a7e2d3d1d" providerId="LiveId" clId="{7F2A620A-5B70-4BAC-A6F8-400D2083F919}" dt="2022-09-18T07:19:42.839" v="2484" actId="20577"/>
          <ac:spMkLst>
            <pc:docMk/>
            <pc:sldMk cId="3832202148" sldId="384"/>
            <ac:spMk id="3" creationId="{FB923C25-53CC-2E74-B663-5C6C493B55C3}"/>
          </ac:spMkLst>
        </pc:spChg>
        <pc:picChg chg="add mod">
          <ac:chgData name="천 세린" userId="a02d521a7e2d3d1d" providerId="LiveId" clId="{7F2A620A-5B70-4BAC-A6F8-400D2083F919}" dt="2022-09-18T07:18:47.561" v="2144" actId="1076"/>
          <ac:picMkLst>
            <pc:docMk/>
            <pc:sldMk cId="3832202148" sldId="384"/>
            <ac:picMk id="6" creationId="{755A54EE-6C9C-15A5-412E-FD7B25DFCB46}"/>
          </ac:picMkLst>
        </pc:picChg>
      </pc:sldChg>
      <pc:sldChg chg="addSp delSp modSp new del mod">
        <pc:chgData name="천 세린" userId="a02d521a7e2d3d1d" providerId="LiveId" clId="{7F2A620A-5B70-4BAC-A6F8-400D2083F919}" dt="2022-09-18T07:25:23.082" v="2703" actId="47"/>
        <pc:sldMkLst>
          <pc:docMk/>
          <pc:sldMk cId="500789096" sldId="385"/>
        </pc:sldMkLst>
        <pc:spChg chg="mod">
          <ac:chgData name="천 세린" userId="a02d521a7e2d3d1d" providerId="LiveId" clId="{7F2A620A-5B70-4BAC-A6F8-400D2083F919}" dt="2022-09-18T07:20:44.533" v="2523" actId="313"/>
          <ac:spMkLst>
            <pc:docMk/>
            <pc:sldMk cId="500789096" sldId="385"/>
            <ac:spMk id="2" creationId="{56431DAD-03AD-B5F9-1B66-9DA7924BCE1D}"/>
          </ac:spMkLst>
        </pc:spChg>
        <pc:spChg chg="mod">
          <ac:chgData name="천 세린" userId="a02d521a7e2d3d1d" providerId="LiveId" clId="{7F2A620A-5B70-4BAC-A6F8-400D2083F919}" dt="2022-09-18T07:24:39.540" v="2670" actId="1076"/>
          <ac:spMkLst>
            <pc:docMk/>
            <pc:sldMk cId="500789096" sldId="385"/>
            <ac:spMk id="3" creationId="{536B40DA-26E8-6FE5-DADC-3AF1161B071F}"/>
          </ac:spMkLst>
        </pc:spChg>
        <pc:spChg chg="add mod">
          <ac:chgData name="천 세린" userId="a02d521a7e2d3d1d" providerId="LiveId" clId="{7F2A620A-5B70-4BAC-A6F8-400D2083F919}" dt="2022-09-18T07:22:52.461" v="2622" actId="1038"/>
          <ac:spMkLst>
            <pc:docMk/>
            <pc:sldMk cId="500789096" sldId="385"/>
            <ac:spMk id="6" creationId="{E98AE7CF-8EBD-AB53-41A7-96B99A4158B6}"/>
          </ac:spMkLst>
        </pc:spChg>
        <pc:spChg chg="add mod">
          <ac:chgData name="천 세린" userId="a02d521a7e2d3d1d" providerId="LiveId" clId="{7F2A620A-5B70-4BAC-A6F8-400D2083F919}" dt="2022-09-18T07:22:52.461" v="2622" actId="1038"/>
          <ac:spMkLst>
            <pc:docMk/>
            <pc:sldMk cId="500789096" sldId="385"/>
            <ac:spMk id="7" creationId="{833C180C-D5DF-527A-C217-41A97CDA3E3A}"/>
          </ac:spMkLst>
        </pc:spChg>
        <pc:spChg chg="add mod">
          <ac:chgData name="천 세린" userId="a02d521a7e2d3d1d" providerId="LiveId" clId="{7F2A620A-5B70-4BAC-A6F8-400D2083F919}" dt="2022-09-18T07:23:08.543" v="2631" actId="1036"/>
          <ac:spMkLst>
            <pc:docMk/>
            <pc:sldMk cId="500789096" sldId="385"/>
            <ac:spMk id="8" creationId="{45538751-799A-1757-0726-55B3601F882D}"/>
          </ac:spMkLst>
        </pc:spChg>
        <pc:spChg chg="add mod">
          <ac:chgData name="천 세린" userId="a02d521a7e2d3d1d" providerId="LiveId" clId="{7F2A620A-5B70-4BAC-A6F8-400D2083F919}" dt="2022-09-18T07:23:22.414" v="2633" actId="14100"/>
          <ac:spMkLst>
            <pc:docMk/>
            <pc:sldMk cId="500789096" sldId="385"/>
            <ac:spMk id="9" creationId="{4FE72E93-456D-DEF6-FC9F-442376162FE1}"/>
          </ac:spMkLst>
        </pc:spChg>
        <pc:spChg chg="add mod">
          <ac:chgData name="천 세린" userId="a02d521a7e2d3d1d" providerId="LiveId" clId="{7F2A620A-5B70-4BAC-A6F8-400D2083F919}" dt="2022-09-18T07:23:01.475" v="2626" actId="1076"/>
          <ac:spMkLst>
            <pc:docMk/>
            <pc:sldMk cId="500789096" sldId="385"/>
            <ac:spMk id="10" creationId="{903DE091-8483-678B-CB3D-7FF1EB2A437F}"/>
          </ac:spMkLst>
        </pc:spChg>
        <pc:spChg chg="add mod">
          <ac:chgData name="천 세린" userId="a02d521a7e2d3d1d" providerId="LiveId" clId="{7F2A620A-5B70-4BAC-A6F8-400D2083F919}" dt="2022-09-18T07:22:27.582" v="2588" actId="20577"/>
          <ac:spMkLst>
            <pc:docMk/>
            <pc:sldMk cId="500789096" sldId="385"/>
            <ac:spMk id="11" creationId="{53F17B6A-4E69-2770-51A1-9AF0ACA72A81}"/>
          </ac:spMkLst>
        </pc:spChg>
        <pc:spChg chg="add mod">
          <ac:chgData name="천 세린" userId="a02d521a7e2d3d1d" providerId="LiveId" clId="{7F2A620A-5B70-4BAC-A6F8-400D2083F919}" dt="2022-09-18T07:22:45.426" v="2600" actId="1076"/>
          <ac:spMkLst>
            <pc:docMk/>
            <pc:sldMk cId="500789096" sldId="385"/>
            <ac:spMk id="16" creationId="{0D5D5C78-AE54-0966-8785-D6711177B792}"/>
          </ac:spMkLst>
        </pc:spChg>
        <pc:spChg chg="add mod">
          <ac:chgData name="천 세린" userId="a02d521a7e2d3d1d" providerId="LiveId" clId="{7F2A620A-5B70-4BAC-A6F8-400D2083F919}" dt="2022-09-18T07:24:51.460" v="2702" actId="1037"/>
          <ac:spMkLst>
            <pc:docMk/>
            <pc:sldMk cId="500789096" sldId="385"/>
            <ac:spMk id="24" creationId="{F29E9EF8-3AF4-0E16-0F76-51B3AE2164FE}"/>
          </ac:spMkLst>
        </pc:spChg>
        <pc:spChg chg="add mod">
          <ac:chgData name="천 세린" userId="a02d521a7e2d3d1d" providerId="LiveId" clId="{7F2A620A-5B70-4BAC-A6F8-400D2083F919}" dt="2022-09-18T07:24:51.460" v="2702" actId="1037"/>
          <ac:spMkLst>
            <pc:docMk/>
            <pc:sldMk cId="500789096" sldId="385"/>
            <ac:spMk id="25" creationId="{AC57F5C9-FE0A-3FD2-BD84-001ADF56D2C8}"/>
          </ac:spMkLst>
        </pc:spChg>
        <pc:spChg chg="add mod">
          <ac:chgData name="천 세린" userId="a02d521a7e2d3d1d" providerId="LiveId" clId="{7F2A620A-5B70-4BAC-A6F8-400D2083F919}" dt="2022-09-18T07:24:51.460" v="2702" actId="1037"/>
          <ac:spMkLst>
            <pc:docMk/>
            <pc:sldMk cId="500789096" sldId="385"/>
            <ac:spMk id="26" creationId="{B4D98EBC-E51E-9D3A-A023-088DC3B152ED}"/>
          </ac:spMkLst>
        </pc:spChg>
        <pc:picChg chg="add del mod">
          <ac:chgData name="천 세린" userId="a02d521a7e2d3d1d" providerId="LiveId" clId="{7F2A620A-5B70-4BAC-A6F8-400D2083F919}" dt="2022-09-18T07:20:13.176" v="2502" actId="478"/>
          <ac:picMkLst>
            <pc:docMk/>
            <pc:sldMk cId="500789096" sldId="385"/>
            <ac:picMk id="5" creationId="{7E9E3388-C5EA-80C6-B355-2DAA04E2EE11}"/>
          </ac:picMkLst>
        </pc:picChg>
        <pc:picChg chg="add del mod">
          <ac:chgData name="천 세린" userId="a02d521a7e2d3d1d" providerId="LiveId" clId="{7F2A620A-5B70-4BAC-A6F8-400D2083F919}" dt="2022-09-18T07:20:58.994" v="2551" actId="478"/>
          <ac:picMkLst>
            <pc:docMk/>
            <pc:sldMk cId="500789096" sldId="385"/>
            <ac:picMk id="1026" creationId="{0EBC1D47-7B25-B7F2-BE4C-8D3FFBF37510}"/>
          </ac:picMkLst>
        </pc:picChg>
        <pc:cxnChg chg="add mod">
          <ac:chgData name="천 세린" userId="a02d521a7e2d3d1d" providerId="LiveId" clId="{7F2A620A-5B70-4BAC-A6F8-400D2083F919}" dt="2022-09-18T07:23:22.414" v="2633" actId="14100"/>
          <ac:cxnSpMkLst>
            <pc:docMk/>
            <pc:sldMk cId="500789096" sldId="385"/>
            <ac:cxnSpMk id="13" creationId="{813E9AD8-9D66-2724-22B7-0B6B7F425F69}"/>
          </ac:cxnSpMkLst>
        </pc:cxnChg>
        <pc:cxnChg chg="add mod">
          <ac:chgData name="천 세린" userId="a02d521a7e2d3d1d" providerId="LiveId" clId="{7F2A620A-5B70-4BAC-A6F8-400D2083F919}" dt="2022-09-18T07:23:01.475" v="2626" actId="1076"/>
          <ac:cxnSpMkLst>
            <pc:docMk/>
            <pc:sldMk cId="500789096" sldId="385"/>
            <ac:cxnSpMk id="14" creationId="{40424CE3-4226-EF54-7039-8DE23EDA6D61}"/>
          </ac:cxnSpMkLst>
        </pc:cxnChg>
        <pc:cxnChg chg="add mod">
          <ac:chgData name="천 세린" userId="a02d521a7e2d3d1d" providerId="LiveId" clId="{7F2A620A-5B70-4BAC-A6F8-400D2083F919}" dt="2022-09-18T07:23:15.866" v="2632" actId="14100"/>
          <ac:cxnSpMkLst>
            <pc:docMk/>
            <pc:sldMk cId="500789096" sldId="385"/>
            <ac:cxnSpMk id="15" creationId="{3C5778DF-B52B-F19D-8A96-E2A52DC40C07}"/>
          </ac:cxnSpMkLst>
        </pc:cxnChg>
        <pc:cxnChg chg="add mod">
          <ac:chgData name="천 세린" userId="a02d521a7e2d3d1d" providerId="LiveId" clId="{7F2A620A-5B70-4BAC-A6F8-400D2083F919}" dt="2022-09-18T07:24:45.907" v="2684" actId="1035"/>
          <ac:cxnSpMkLst>
            <pc:docMk/>
            <pc:sldMk cId="500789096" sldId="385"/>
            <ac:cxnSpMk id="27" creationId="{14472270-C684-2BA0-F1E8-7E00BDD8E824}"/>
          </ac:cxnSpMkLst>
        </pc:cxnChg>
        <pc:cxnChg chg="add mod">
          <ac:chgData name="천 세린" userId="a02d521a7e2d3d1d" providerId="LiveId" clId="{7F2A620A-5B70-4BAC-A6F8-400D2083F919}" dt="2022-09-18T07:24:45.907" v="2684" actId="1035"/>
          <ac:cxnSpMkLst>
            <pc:docMk/>
            <pc:sldMk cId="500789096" sldId="385"/>
            <ac:cxnSpMk id="28" creationId="{3E6BA8FE-E359-AFC1-449B-EEE7FCF24CC1}"/>
          </ac:cxnSpMkLst>
        </pc:cxnChg>
        <pc:cxnChg chg="add mod">
          <ac:chgData name="천 세린" userId="a02d521a7e2d3d1d" providerId="LiveId" clId="{7F2A620A-5B70-4BAC-A6F8-400D2083F919}" dt="2022-09-18T07:24:45.907" v="2684" actId="1035"/>
          <ac:cxnSpMkLst>
            <pc:docMk/>
            <pc:sldMk cId="500789096" sldId="385"/>
            <ac:cxnSpMk id="29" creationId="{8D41E5E5-68F6-0CE9-23AF-84E846DE43F6}"/>
          </ac:cxnSpMkLst>
        </pc:cxnChg>
      </pc:sldChg>
      <pc:sldChg chg="modSp add mod">
        <pc:chgData name="천 세린" userId="a02d521a7e2d3d1d" providerId="LiveId" clId="{7F2A620A-5B70-4BAC-A6F8-400D2083F919}" dt="2022-09-18T07:30:52.029" v="3188" actId="20577"/>
        <pc:sldMkLst>
          <pc:docMk/>
          <pc:sldMk cId="2169282413" sldId="385"/>
        </pc:sldMkLst>
        <pc:spChg chg="mod">
          <ac:chgData name="천 세린" userId="a02d521a7e2d3d1d" providerId="LiveId" clId="{7F2A620A-5B70-4BAC-A6F8-400D2083F919}" dt="2022-09-18T07:28:57.145" v="2714" actId="20577"/>
          <ac:spMkLst>
            <pc:docMk/>
            <pc:sldMk cId="2169282413" sldId="385"/>
            <ac:spMk id="2" creationId="{56FB5639-E91E-DCD4-B0E9-6BFF7A530BC6}"/>
          </ac:spMkLst>
        </pc:spChg>
        <pc:spChg chg="mod">
          <ac:chgData name="천 세린" userId="a02d521a7e2d3d1d" providerId="LiveId" clId="{7F2A620A-5B70-4BAC-A6F8-400D2083F919}" dt="2022-09-18T07:30:52.029" v="3188" actId="20577"/>
          <ac:spMkLst>
            <pc:docMk/>
            <pc:sldMk cId="2169282413" sldId="385"/>
            <ac:spMk id="3" creationId="{FB923C25-53CC-2E74-B663-5C6C493B55C3}"/>
          </ac:spMkLst>
        </pc:spChg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2224770140" sldId="385"/>
        </pc:sldMkLst>
      </pc:sldChg>
      <pc:sldChg chg="modSp new mod">
        <pc:chgData name="천 세린" userId="a02d521a7e2d3d1d" providerId="LiveId" clId="{7F2A620A-5B70-4BAC-A6F8-400D2083F919}" dt="2022-09-18T14:02:57.559" v="6535" actId="2"/>
        <pc:sldMkLst>
          <pc:docMk/>
          <pc:sldMk cId="1287744127" sldId="386"/>
        </pc:sldMkLst>
        <pc:spChg chg="mod">
          <ac:chgData name="천 세린" userId="a02d521a7e2d3d1d" providerId="LiveId" clId="{7F2A620A-5B70-4BAC-A6F8-400D2083F919}" dt="2022-09-18T07:31:03.914" v="3214" actId="6549"/>
          <ac:spMkLst>
            <pc:docMk/>
            <pc:sldMk cId="1287744127" sldId="386"/>
            <ac:spMk id="2" creationId="{2E479C42-6443-6383-231D-977AA9EF46D3}"/>
          </ac:spMkLst>
        </pc:spChg>
        <pc:spChg chg="mod">
          <ac:chgData name="천 세린" userId="a02d521a7e2d3d1d" providerId="LiveId" clId="{7F2A620A-5B70-4BAC-A6F8-400D2083F919}" dt="2022-09-18T14:02:57.559" v="6535" actId="2"/>
          <ac:spMkLst>
            <pc:docMk/>
            <pc:sldMk cId="1287744127" sldId="386"/>
            <ac:spMk id="3" creationId="{E59DEDDF-B578-FC3C-D6C0-39C81F8960C2}"/>
          </ac:spMkLst>
        </pc:spChg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3708926594" sldId="386"/>
        </pc:sldMkLst>
      </pc:sldChg>
      <pc:sldChg chg="addSp delSp modSp new mod">
        <pc:chgData name="천 세린" userId="a02d521a7e2d3d1d" providerId="LiveId" clId="{7F2A620A-5B70-4BAC-A6F8-400D2083F919}" dt="2022-09-18T09:21:39.639" v="4126" actId="20577"/>
        <pc:sldMkLst>
          <pc:docMk/>
          <pc:sldMk cId="329398595" sldId="387"/>
        </pc:sldMkLst>
        <pc:spChg chg="mod">
          <ac:chgData name="천 세린" userId="a02d521a7e2d3d1d" providerId="LiveId" clId="{7F2A620A-5B70-4BAC-A6F8-400D2083F919}" dt="2022-09-18T09:21:39.639" v="4126" actId="20577"/>
          <ac:spMkLst>
            <pc:docMk/>
            <pc:sldMk cId="329398595" sldId="387"/>
            <ac:spMk id="2" creationId="{9C97BAB4-F9E8-CF94-F7FA-F08D704CA8EB}"/>
          </ac:spMkLst>
        </pc:spChg>
        <pc:spChg chg="mod">
          <ac:chgData name="천 세린" userId="a02d521a7e2d3d1d" providerId="LiveId" clId="{7F2A620A-5B70-4BAC-A6F8-400D2083F919}" dt="2022-09-18T09:21:13.360" v="4121" actId="1076"/>
          <ac:spMkLst>
            <pc:docMk/>
            <pc:sldMk cId="329398595" sldId="387"/>
            <ac:spMk id="3" creationId="{D9EF3CDB-9438-A6AC-FC6B-99D635061856}"/>
          </ac:spMkLst>
        </pc:spChg>
        <pc:picChg chg="add del mod">
          <ac:chgData name="천 세린" userId="a02d521a7e2d3d1d" providerId="LiveId" clId="{7F2A620A-5B70-4BAC-A6F8-400D2083F919}" dt="2022-09-18T09:21:06.085" v="4114" actId="478"/>
          <ac:picMkLst>
            <pc:docMk/>
            <pc:sldMk cId="329398595" sldId="387"/>
            <ac:picMk id="6" creationId="{318135AE-FA67-6BA8-4877-D14B201396F4}"/>
          </ac:picMkLst>
        </pc:picChg>
        <pc:picChg chg="add mod">
          <ac:chgData name="천 세린" userId="a02d521a7e2d3d1d" providerId="LiveId" clId="{7F2A620A-5B70-4BAC-A6F8-400D2083F919}" dt="2022-09-18T09:21:11.915" v="4119" actId="1076"/>
          <ac:picMkLst>
            <pc:docMk/>
            <pc:sldMk cId="329398595" sldId="387"/>
            <ac:picMk id="8" creationId="{AED1A3D0-15BF-9F00-7AA5-6CFDD553AF69}"/>
          </ac:picMkLst>
        </pc:picChg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3291488772" sldId="387"/>
        </pc:sldMkLst>
      </pc:sldChg>
      <pc:sldChg chg="addSp modSp new mod">
        <pc:chgData name="천 세린" userId="a02d521a7e2d3d1d" providerId="LiveId" clId="{7F2A620A-5B70-4BAC-A6F8-400D2083F919}" dt="2022-09-18T12:18:38.182" v="4318" actId="1036"/>
        <pc:sldMkLst>
          <pc:docMk/>
          <pc:sldMk cId="2340545056" sldId="388"/>
        </pc:sldMkLst>
        <pc:spChg chg="mod">
          <ac:chgData name="천 세린" userId="a02d521a7e2d3d1d" providerId="LiveId" clId="{7F2A620A-5B70-4BAC-A6F8-400D2083F919}" dt="2022-09-18T09:21:42.774" v="4129" actId="20577"/>
          <ac:spMkLst>
            <pc:docMk/>
            <pc:sldMk cId="2340545056" sldId="388"/>
            <ac:spMk id="2" creationId="{D3634524-99E9-77D0-7088-EBEC2963220F}"/>
          </ac:spMkLst>
        </pc:spChg>
        <pc:spChg chg="mod">
          <ac:chgData name="천 세린" userId="a02d521a7e2d3d1d" providerId="LiveId" clId="{7F2A620A-5B70-4BAC-A6F8-400D2083F919}" dt="2022-09-18T09:22:48.895" v="4308" actId="20577"/>
          <ac:spMkLst>
            <pc:docMk/>
            <pc:sldMk cId="2340545056" sldId="388"/>
            <ac:spMk id="3" creationId="{E23184BC-5F78-8349-5DE8-8B8322EEF9F3}"/>
          </ac:spMkLst>
        </pc:spChg>
        <pc:picChg chg="add mod">
          <ac:chgData name="천 세린" userId="a02d521a7e2d3d1d" providerId="LiveId" clId="{7F2A620A-5B70-4BAC-A6F8-400D2083F919}" dt="2022-09-18T09:23:06.865" v="4312" actId="1076"/>
          <ac:picMkLst>
            <pc:docMk/>
            <pc:sldMk cId="2340545056" sldId="388"/>
            <ac:picMk id="6" creationId="{1AD56D6F-4C5B-3A01-DF74-387E394817DA}"/>
          </ac:picMkLst>
        </pc:picChg>
        <pc:picChg chg="add mod">
          <ac:chgData name="천 세린" userId="a02d521a7e2d3d1d" providerId="LiveId" clId="{7F2A620A-5B70-4BAC-A6F8-400D2083F919}" dt="2022-09-18T12:18:27.094" v="4314" actId="1076"/>
          <ac:picMkLst>
            <pc:docMk/>
            <pc:sldMk cId="2340545056" sldId="388"/>
            <ac:picMk id="8" creationId="{1965BE6D-D3C8-BED1-CAC9-1B4DD2BFFEB2}"/>
          </ac:picMkLst>
        </pc:picChg>
        <pc:picChg chg="add mod">
          <ac:chgData name="천 세린" userId="a02d521a7e2d3d1d" providerId="LiveId" clId="{7F2A620A-5B70-4BAC-A6F8-400D2083F919}" dt="2022-09-18T12:18:38.182" v="4318" actId="1036"/>
          <ac:picMkLst>
            <pc:docMk/>
            <pc:sldMk cId="2340545056" sldId="388"/>
            <ac:picMk id="10" creationId="{CC8D1F83-D6D3-6506-B985-DD65BA378489}"/>
          </ac:picMkLst>
        </pc:picChg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3114561224" sldId="388"/>
        </pc:sldMkLst>
      </pc:sldChg>
      <pc:sldChg chg="addSp modSp new mod">
        <pc:chgData name="천 세린" userId="a02d521a7e2d3d1d" providerId="LiveId" clId="{7F2A620A-5B70-4BAC-A6F8-400D2083F919}" dt="2022-09-18T12:49:54.567" v="5455" actId="21"/>
        <pc:sldMkLst>
          <pc:docMk/>
          <pc:sldMk cId="2048419688" sldId="389"/>
        </pc:sldMkLst>
        <pc:spChg chg="mod">
          <ac:chgData name="천 세린" userId="a02d521a7e2d3d1d" providerId="LiveId" clId="{7F2A620A-5B70-4BAC-A6F8-400D2083F919}" dt="2022-09-18T12:18:55.574" v="4364" actId="20577"/>
          <ac:spMkLst>
            <pc:docMk/>
            <pc:sldMk cId="2048419688" sldId="389"/>
            <ac:spMk id="2" creationId="{7EE61D44-1821-19D3-E920-9BAFF23C2E68}"/>
          </ac:spMkLst>
        </pc:spChg>
        <pc:spChg chg="mod">
          <ac:chgData name="천 세린" userId="a02d521a7e2d3d1d" providerId="LiveId" clId="{7F2A620A-5B70-4BAC-A6F8-400D2083F919}" dt="2022-09-18T12:49:54.567" v="5455" actId="21"/>
          <ac:spMkLst>
            <pc:docMk/>
            <pc:sldMk cId="2048419688" sldId="389"/>
            <ac:spMk id="3" creationId="{A967E474-7164-A408-E257-AB2E796A51AF}"/>
          </ac:spMkLst>
        </pc:spChg>
        <pc:picChg chg="add mod">
          <ac:chgData name="천 세린" userId="a02d521a7e2d3d1d" providerId="LiveId" clId="{7F2A620A-5B70-4BAC-A6F8-400D2083F919}" dt="2022-09-18T12:48:59.909" v="5388" actId="1076"/>
          <ac:picMkLst>
            <pc:docMk/>
            <pc:sldMk cId="2048419688" sldId="389"/>
            <ac:picMk id="6" creationId="{DD5AD61C-3802-1A0E-48D6-041D1473D446}"/>
          </ac:picMkLst>
        </pc:picChg>
      </pc:sldChg>
      <pc:sldChg chg="modSp new mod">
        <pc:chgData name="천 세린" userId="a02d521a7e2d3d1d" providerId="LiveId" clId="{7F2A620A-5B70-4BAC-A6F8-400D2083F919}" dt="2022-09-18T12:57:36.477" v="6526" actId="313"/>
        <pc:sldMkLst>
          <pc:docMk/>
          <pc:sldMk cId="345879472" sldId="390"/>
        </pc:sldMkLst>
        <pc:spChg chg="mod">
          <ac:chgData name="천 세린" userId="a02d521a7e2d3d1d" providerId="LiveId" clId="{7F2A620A-5B70-4BAC-A6F8-400D2083F919}" dt="2022-09-18T12:28:00.226" v="5387" actId="20577"/>
          <ac:spMkLst>
            <pc:docMk/>
            <pc:sldMk cId="345879472" sldId="390"/>
            <ac:spMk id="2" creationId="{F0719ED2-5ACC-4E78-14A1-7B563A46CEE9}"/>
          </ac:spMkLst>
        </pc:spChg>
        <pc:spChg chg="mod">
          <ac:chgData name="천 세린" userId="a02d521a7e2d3d1d" providerId="LiveId" clId="{7F2A620A-5B70-4BAC-A6F8-400D2083F919}" dt="2022-09-18T12:57:36.477" v="6526" actId="313"/>
          <ac:spMkLst>
            <pc:docMk/>
            <pc:sldMk cId="345879472" sldId="390"/>
            <ac:spMk id="3" creationId="{8C3F27A8-03B6-2486-1421-B8338C2A95C1}"/>
          </ac:spMkLst>
        </pc:spChg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2565888821" sldId="390"/>
        </pc:sldMkLst>
      </pc:sldChg>
      <pc:sldChg chg="addSp delSp modSp new mod">
        <pc:chgData name="천 세린" userId="a02d521a7e2d3d1d" providerId="LiveId" clId="{7F2A620A-5B70-4BAC-A6F8-400D2083F919}" dt="2022-09-18T14:02:58.213" v="6536" actId="2"/>
        <pc:sldMkLst>
          <pc:docMk/>
          <pc:sldMk cId="773024765" sldId="391"/>
        </pc:sldMkLst>
        <pc:spChg chg="mod">
          <ac:chgData name="천 세린" userId="a02d521a7e2d3d1d" providerId="LiveId" clId="{7F2A620A-5B70-4BAC-A6F8-400D2083F919}" dt="2022-09-18T12:50:33.618" v="5457"/>
          <ac:spMkLst>
            <pc:docMk/>
            <pc:sldMk cId="773024765" sldId="391"/>
            <ac:spMk id="2" creationId="{B6E7F677-A743-1A81-29E1-C63D9EDE6AD9}"/>
          </ac:spMkLst>
        </pc:spChg>
        <pc:spChg chg="mod">
          <ac:chgData name="천 세린" userId="a02d521a7e2d3d1d" providerId="LiveId" clId="{7F2A620A-5B70-4BAC-A6F8-400D2083F919}" dt="2022-09-18T14:02:58.213" v="6536" actId="2"/>
          <ac:spMkLst>
            <pc:docMk/>
            <pc:sldMk cId="773024765" sldId="391"/>
            <ac:spMk id="3" creationId="{06670278-C321-A175-AA74-9A3C7F92F20B}"/>
          </ac:spMkLst>
        </pc:spChg>
        <pc:picChg chg="add del mod">
          <ac:chgData name="천 세린" userId="a02d521a7e2d3d1d" providerId="LiveId" clId="{7F2A620A-5B70-4BAC-A6F8-400D2083F919}" dt="2022-09-18T12:51:47.499" v="5537" actId="22"/>
          <ac:picMkLst>
            <pc:docMk/>
            <pc:sldMk cId="773024765" sldId="391"/>
            <ac:picMk id="6" creationId="{AAFEC6A7-56AC-AE0B-F509-B803C65A2DFB}"/>
          </ac:picMkLst>
        </pc:picChg>
        <pc:picChg chg="add mod">
          <ac:chgData name="천 세린" userId="a02d521a7e2d3d1d" providerId="LiveId" clId="{7F2A620A-5B70-4BAC-A6F8-400D2083F919}" dt="2022-09-18T12:54:07.354" v="5755" actId="1076"/>
          <ac:picMkLst>
            <pc:docMk/>
            <pc:sldMk cId="773024765" sldId="391"/>
            <ac:picMk id="8" creationId="{63889261-0CB9-8A61-BC5B-109A8BBA0B8F}"/>
          </ac:picMkLst>
        </pc:picChg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3483500642" sldId="391"/>
        </pc:sldMkLst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943602201" sldId="393"/>
        </pc:sldMkLst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2698293720" sldId="394"/>
        </pc:sldMkLst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1209710502" sldId="395"/>
        </pc:sldMkLst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822687743" sldId="396"/>
        </pc:sldMkLst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2999094372" sldId="397"/>
        </pc:sldMkLst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1950225780" sldId="398"/>
        </pc:sldMkLst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462978241" sldId="399"/>
        </pc:sldMkLst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1829385027" sldId="401"/>
        </pc:sldMkLst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1835851833" sldId="402"/>
        </pc:sldMkLst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1129398391" sldId="403"/>
        </pc:sldMkLst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2056844568" sldId="405"/>
        </pc:sldMkLst>
      </pc:sldChg>
      <pc:sldChg chg="del">
        <pc:chgData name="천 세린" userId="a02d521a7e2d3d1d" providerId="LiveId" clId="{7F2A620A-5B70-4BAC-A6F8-400D2083F919}" dt="2022-09-18T04:37:58.931" v="153" actId="47"/>
        <pc:sldMkLst>
          <pc:docMk/>
          <pc:sldMk cId="1646148093" sldId="406"/>
        </pc:sldMkLst>
      </pc:sldChg>
      <pc:sldMasterChg chg="modSp mod modSldLayout">
        <pc:chgData name="천 세린" userId="a02d521a7e2d3d1d" providerId="LiveId" clId="{7F2A620A-5B70-4BAC-A6F8-400D2083F919}" dt="2022-09-18T14:02:24.070" v="6530" actId="20577"/>
        <pc:sldMasterMkLst>
          <pc:docMk/>
          <pc:sldMasterMk cId="1776831676" sldId="2147483648"/>
        </pc:sldMasterMkLst>
        <pc:spChg chg="mod">
          <ac:chgData name="천 세린" userId="a02d521a7e2d3d1d" providerId="LiveId" clId="{7F2A620A-5B70-4BAC-A6F8-400D2083F919}" dt="2022-09-18T14:02:05.584" v="6528" actId="20577"/>
          <ac:spMkLst>
            <pc:docMk/>
            <pc:sldMasterMk cId="1776831676" sldId="2147483648"/>
            <ac:spMk id="6" creationId="{00000000-0000-0000-0000-000000000000}"/>
          </ac:spMkLst>
        </pc:spChg>
        <pc:sldLayoutChg chg="modSp mod">
          <pc:chgData name="천 세린" userId="a02d521a7e2d3d1d" providerId="LiveId" clId="{7F2A620A-5B70-4BAC-A6F8-400D2083F919}" dt="2022-09-18T14:02:24.070" v="6530" actId="20577"/>
          <pc:sldLayoutMkLst>
            <pc:docMk/>
            <pc:sldMasterMk cId="1776831676" sldId="2147483648"/>
            <pc:sldLayoutMk cId="3081919140" sldId="2147483650"/>
          </pc:sldLayoutMkLst>
          <pc:spChg chg="mod">
            <ac:chgData name="천 세린" userId="a02d521a7e2d3d1d" providerId="LiveId" clId="{7F2A620A-5B70-4BAC-A6F8-400D2083F919}" dt="2022-09-18T14:02:24.070" v="6530" actId="20577"/>
            <ac:spMkLst>
              <pc:docMk/>
              <pc:sldMasterMk cId="1776831676" sldId="2147483648"/>
              <pc:sldLayoutMk cId="3081919140" sldId="2147483650"/>
              <ac:spMk id="6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6EADF5-2339-4661-BFDE-4C6AFD62E655}" type="datetimeFigureOut">
              <a:rPr lang="ko-KR" altLang="en-US" smtClean="0"/>
              <a:t>2022-09-18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AC7E58-5AFD-4390-AB7E-469069D359E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50214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30A2E1-1B38-4BF8-B99D-829810B97EF3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560424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C7E58-5AFD-4390-AB7E-469069D359E0}" type="slidenum">
              <a:rPr lang="ko-KR" altLang="en-US" smtClean="0"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31311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C7E58-5AFD-4390-AB7E-469069D359E0}" type="slidenum">
              <a:rPr lang="ko-KR" altLang="en-US" smtClean="0"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327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C7E58-5AFD-4390-AB7E-469069D359E0}" type="slidenum">
              <a:rPr lang="ko-KR" altLang="en-US" smtClean="0"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9668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C7E58-5AFD-4390-AB7E-469069D359E0}" type="slidenum">
              <a:rPr lang="ko-KR" altLang="en-US" smtClean="0"/>
              <a:t>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25838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C7E58-5AFD-4390-AB7E-469069D359E0}" type="slidenum">
              <a:rPr lang="ko-KR" altLang="en-US" smtClean="0"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1567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C7E58-5AFD-4390-AB7E-469069D359E0}" type="slidenum">
              <a:rPr lang="ko-KR" altLang="en-US" smtClean="0"/>
              <a:t>10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058000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C7E58-5AFD-4390-AB7E-469069D359E0}" type="slidenum">
              <a:rPr lang="ko-KR" altLang="en-US" smtClean="0"/>
              <a:t>13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335203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AC7E58-5AFD-4390-AB7E-469069D359E0}" type="slidenum">
              <a:rPr lang="ko-KR" altLang="en-US" smtClean="0"/>
              <a:t>19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03031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2531-2916-4653-92FE-457F1DE62724}" type="datetime1">
              <a:rPr lang="ko-KR" altLang="en-US" smtClean="0"/>
              <a:t>2022-09-18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1. https://en.wikipedia.org/wiki/Fake_news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2265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4B4C-F5A7-4350-9A5D-C0BD5CA3BE58}" type="datetime1">
              <a:rPr lang="ko-KR" altLang="en-US" smtClean="0"/>
              <a:t>2022-09-18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1. https://en.wikipedia.org/wiki/Fake_news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78913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0DD6F-777D-4CBC-8D3E-FDB4F4E077E0}" type="datetime1">
              <a:rPr lang="ko-KR" altLang="en-US" smtClean="0"/>
              <a:t>2022-09-18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1. https://en.wikipedia.org/wiki/Fake_news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02008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31372" y="129356"/>
            <a:ext cx="11329259" cy="778098"/>
          </a:xfrm>
          <a:ln>
            <a:noFill/>
          </a:ln>
        </p:spPr>
        <p:txBody>
          <a:bodyPr anchor="b" anchorCtr="0">
            <a:normAutofit/>
          </a:bodyPr>
          <a:lstStyle>
            <a:lvl1pPr algn="l">
              <a:defRPr sz="3600">
                <a:latin typeface="Calibri" panose="020F0502020204030204" pitchFamily="34" charset="0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31372" y="1136934"/>
            <a:ext cx="11329259" cy="5067563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600">
                <a:latin typeface="Calibri" panose="020F0502020204030204" pitchFamily="34" charset="0"/>
                <a:ea typeface="+mn-ea"/>
              </a:defRPr>
            </a:lvl1pPr>
            <a:lvl2pPr marL="742950" indent="-285750">
              <a:buFont typeface="Arial" panose="020B0604020202020204" pitchFamily="34" charset="0"/>
              <a:buChar char="•"/>
              <a:defRPr sz="2200">
                <a:latin typeface="Calibri" panose="020F0502020204030204" pitchFamily="34" charset="0"/>
                <a:ea typeface="+mn-ea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800">
                <a:latin typeface="Calibri" panose="020F0502020204030204" pitchFamily="34" charset="0"/>
                <a:ea typeface="+mn-ea"/>
              </a:defRPr>
            </a:lvl3pPr>
            <a:lvl4pPr>
              <a:defRPr sz="1800">
                <a:latin typeface="Calibri" panose="020F0502020204030204" pitchFamily="34" charset="0"/>
                <a:ea typeface="+mn-ea"/>
              </a:defRPr>
            </a:lvl4pPr>
            <a:lvl5pPr>
              <a:defRPr sz="1800">
                <a:latin typeface="Calibri" panose="020F0502020204030204" pitchFamily="34" charset="0"/>
                <a:ea typeface="+mn-ea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31371" y="6356353"/>
            <a:ext cx="2844800" cy="365125"/>
          </a:xfrm>
        </p:spPr>
        <p:txBody>
          <a:bodyPr/>
          <a:lstStyle/>
          <a:p>
            <a:fld id="{E316D87D-486A-41DB-8C3A-467F5BF9981A}" type="datetime1">
              <a:rPr lang="ko-KR" altLang="en-US" smtClean="0"/>
              <a:t>2022-09-18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/>
          <a:p>
            <a:r>
              <a:rPr lang="en-US" altLang="ko-KR" dirty="0"/>
              <a:t>1. https://en.wikipedia.org/wiki/Fake_news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915829" y="6356352"/>
            <a:ext cx="2844800" cy="365125"/>
          </a:xfrm>
        </p:spPr>
        <p:txBody>
          <a:bodyPr/>
          <a:lstStyle/>
          <a:p>
            <a:fld id="{FD9E5376-B7C0-46E9-8616-EA99E5E9F90A}" type="slidenum">
              <a:rPr lang="ko-KR" altLang="en-US" smtClean="0"/>
              <a:pPr/>
              <a:t>‹#›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431372" y="988008"/>
            <a:ext cx="11329259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919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Calibri" panose="020F0502020204030204" pitchFamily="34" charset="0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5DF31-8960-4BEF-B14A-699D20C7976A}" type="datetime1">
              <a:rPr lang="ko-KR" altLang="en-US" smtClean="0"/>
              <a:t>2022-09-18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1. https://en.wikipedia.org/wiki/Fake_news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D9E5376-B7C0-46E9-8616-EA99E5E9F90A}" type="slidenum">
              <a:rPr lang="ko-KR" altLang="en-US" smtClean="0"/>
              <a:pPr/>
              <a:t>‹#›</a:t>
            </a:fld>
            <a:r>
              <a:rPr lang="ko-KR" altLang="en-US" dirty="0"/>
              <a:t> </a:t>
            </a:r>
            <a:r>
              <a:rPr lang="en-US" altLang="ko-KR" dirty="0"/>
              <a:t>/ 31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1699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83BC8-D8C3-4FCD-B516-53B34C78E179}" type="datetime1">
              <a:rPr lang="ko-KR" altLang="en-US" smtClean="0"/>
              <a:t>2022-09-18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1. https://en.wikipedia.org/wiki/Fake_news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893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DF96B-E149-4804-ADDE-43EAF779FE3B}" type="datetime1">
              <a:rPr lang="ko-KR" altLang="en-US" smtClean="0"/>
              <a:t>2022-09-18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1. https://en.wikipedia.org/wiki/Fake_news</a:t>
            </a:r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2163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E2FB-6ACD-4091-926B-673C51D1EA0C}" type="datetime1">
              <a:rPr lang="ko-KR" altLang="en-US" smtClean="0"/>
              <a:t>2022-09-18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1. https://en.wikipedia.org/wiki/Fake_news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39382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1C22-B9C1-4858-BF57-2240ED4F75A2}" type="datetime1">
              <a:rPr lang="ko-KR" altLang="en-US" smtClean="0"/>
              <a:t>2022-09-18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1. https://en.wikipedia.org/wiki/Fake_news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88344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64117-60E4-452D-8740-16A30DE15838}" type="datetime1">
              <a:rPr lang="ko-KR" altLang="en-US" smtClean="0"/>
              <a:t>2022-09-18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1. https://en.wikipedia.org/wiki/Fake_news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68837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871A-FF27-4D16-969B-F5E50ABDFFDA}" type="datetime1">
              <a:rPr lang="ko-KR" altLang="en-US" smtClean="0"/>
              <a:t>2022-09-18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1. https://en.wikipedia.org/wiki/Fake_news</a:t>
            </a: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24005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614C3-3F84-43C8-828D-B479CF039303}" type="datetime1">
              <a:rPr lang="ko-KR" altLang="en-US" smtClean="0"/>
              <a:t>2022-09-18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dirty="0"/>
              <a:t>1. https://en.wikipedia.org/wiki/Fake_news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E5376-B7C0-46E9-8616-EA99E5E9F90A}" type="slidenum">
              <a:rPr lang="ko-KR" altLang="en-US" smtClean="0"/>
              <a:pPr/>
              <a:t>‹#›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7683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ea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ea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ea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ea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ea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1073484"/>
            <a:ext cx="7918648" cy="1656184"/>
          </a:xfrm>
        </p:spPr>
        <p:txBody>
          <a:bodyPr>
            <a:noAutofit/>
          </a:bodyPr>
          <a:lstStyle/>
          <a:p>
            <a:r>
              <a:rPr lang="en-US" altLang="ko-KR" sz="3200" b="1" dirty="0">
                <a:latin typeface="Calibri" panose="020F0502020204030204" pitchFamily="34" charset="0"/>
                <a:ea typeface="굴림" charset="-127"/>
              </a:rPr>
              <a:t>Understanding Interlocking Dynamics of</a:t>
            </a:r>
            <a:br>
              <a:rPr lang="en-US" altLang="ko-KR" sz="3200" b="1" dirty="0">
                <a:latin typeface="Calibri" panose="020F0502020204030204" pitchFamily="34" charset="0"/>
                <a:ea typeface="굴림" charset="-127"/>
              </a:rPr>
            </a:br>
            <a:r>
              <a:rPr lang="en-US" altLang="ko-KR" sz="3200" b="1" dirty="0">
                <a:latin typeface="Calibri" panose="020F0502020204030204" pitchFamily="34" charset="0"/>
                <a:ea typeface="굴림" charset="-127"/>
              </a:rPr>
              <a:t>Cooperative Rationalization</a:t>
            </a:r>
            <a:endParaRPr lang="ko-KR" altLang="en-US" sz="3200" b="1" dirty="0">
              <a:latin typeface="Calibri" panose="020F0502020204030204" pitchFamily="34" charset="0"/>
              <a:ea typeface="굴림" charset="-127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95600" y="3284984"/>
            <a:ext cx="8568952" cy="2499532"/>
          </a:xfrm>
        </p:spPr>
        <p:txBody>
          <a:bodyPr>
            <a:normAutofit/>
          </a:bodyPr>
          <a:lstStyle/>
          <a:p>
            <a:pPr algn="r"/>
            <a:endParaRPr lang="en-US" altLang="ko-KR" sz="2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r"/>
            <a:endParaRPr lang="en-US" altLang="ko-KR" sz="2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r"/>
            <a:r>
              <a:rPr lang="en-US" altLang="ko-KR" sz="2200" dirty="0">
                <a:solidFill>
                  <a:schemeClr val="tx1"/>
                </a:solidFill>
                <a:latin typeface="Calibri" panose="020F0502020204030204" pitchFamily="34" charset="0"/>
              </a:rPr>
              <a:t>2022-09-19</a:t>
            </a:r>
          </a:p>
          <a:p>
            <a:pPr algn="r"/>
            <a:r>
              <a:rPr lang="en-US" altLang="ko-KR" sz="2200" dirty="0">
                <a:solidFill>
                  <a:schemeClr val="tx1"/>
                </a:solidFill>
                <a:latin typeface="Calibri" panose="020F0502020204030204" pitchFamily="34" charset="0"/>
              </a:rPr>
              <a:t>Selin Chun</a:t>
            </a:r>
          </a:p>
          <a:p>
            <a:pPr algn="r"/>
            <a:r>
              <a:rPr lang="en-US" altLang="ko-KR" sz="2200" dirty="0">
                <a:solidFill>
                  <a:schemeClr val="tx1"/>
                </a:solidFill>
                <a:latin typeface="Calibri" panose="020F0502020204030204" pitchFamily="34" charset="0"/>
              </a:rPr>
              <a:t>slchun@mmlab.snu.ac.kr</a:t>
            </a:r>
          </a:p>
          <a:p>
            <a:pPr algn="r"/>
            <a:endParaRPr lang="ko-KR" altLang="en-US" sz="20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96A556-63A6-4571-9852-BD78DEDF6443}"/>
              </a:ext>
            </a:extLst>
          </p:cNvPr>
          <p:cNvSpPr txBox="1">
            <a:spLocks noChangeArrowheads="1"/>
          </p:cNvSpPr>
          <p:nvPr/>
        </p:nvSpPr>
        <p:spPr>
          <a:xfrm>
            <a:off x="2335560" y="2685601"/>
            <a:ext cx="7520880" cy="1275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Mo Yu, Yang Zhang, Shiyu Chang, Tommi S. Jaakkola</a:t>
            </a:r>
            <a:endParaRPr lang="en-US" altLang="ko-KR" sz="1800" baseline="300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  <a:p>
            <a:r>
              <a:rPr lang="en-US" altLang="ko-KR" sz="1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MIT-IBM Watson AI Lab, UC Santa Barbara, CSAIL MIT</a:t>
            </a:r>
          </a:p>
          <a:p>
            <a:r>
              <a:rPr lang="en-US" altLang="ko-KR" sz="18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NIPS 20</a:t>
            </a:r>
            <a:endParaRPr lang="en-US" altLang="ko-KR" sz="2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82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5AD750-8897-7B33-C036-5C47203DB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However, Interlocking?</a:t>
            </a:r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2A9DEB1-D954-AAEB-8F17-78CFBF602C1C}"/>
              </a:ext>
            </a:extLst>
          </p:cNvPr>
          <p:cNvSpPr/>
          <p:nvPr/>
        </p:nvSpPr>
        <p:spPr>
          <a:xfrm>
            <a:off x="839416" y="2060848"/>
            <a:ext cx="1224136" cy="778098"/>
          </a:xfrm>
          <a:prstGeom prst="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Sent 1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A6D755FB-7157-35AA-F46C-190BAC3AED03}"/>
              </a:ext>
            </a:extLst>
          </p:cNvPr>
          <p:cNvSpPr/>
          <p:nvPr/>
        </p:nvSpPr>
        <p:spPr>
          <a:xfrm>
            <a:off x="839416" y="3223032"/>
            <a:ext cx="1224136" cy="77809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Sent 2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9CB2F75D-2C88-BA2E-BD09-5FB7E94004A3}"/>
              </a:ext>
            </a:extLst>
          </p:cNvPr>
          <p:cNvSpPr/>
          <p:nvPr/>
        </p:nvSpPr>
        <p:spPr>
          <a:xfrm>
            <a:off x="4151784" y="2551711"/>
            <a:ext cx="1800200" cy="86409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Generator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DBBEA654-A05F-47BD-2200-2D5C6DB7A729}"/>
              </a:ext>
            </a:extLst>
          </p:cNvPr>
          <p:cNvSpPr/>
          <p:nvPr/>
        </p:nvSpPr>
        <p:spPr>
          <a:xfrm>
            <a:off x="7120022" y="2553202"/>
            <a:ext cx="1800200" cy="86409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Predictor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54F9AE55-7CE2-7538-445E-762AC4D3D421}"/>
              </a:ext>
            </a:extLst>
          </p:cNvPr>
          <p:cNvCxnSpPr>
            <a:stCxn id="3" idx="3"/>
            <a:endCxn id="5" idx="1"/>
          </p:cNvCxnSpPr>
          <p:nvPr/>
        </p:nvCxnSpPr>
        <p:spPr>
          <a:xfrm>
            <a:off x="5951984" y="2983759"/>
            <a:ext cx="1168038" cy="1491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73C3D664-BFFB-EA43-E728-706DEE55DBE1}"/>
              </a:ext>
            </a:extLst>
          </p:cNvPr>
          <p:cNvSpPr/>
          <p:nvPr/>
        </p:nvSpPr>
        <p:spPr>
          <a:xfrm>
            <a:off x="431372" y="1700807"/>
            <a:ext cx="2064228" cy="274200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8" name="화살표: 오른쪽 17">
            <a:extLst>
              <a:ext uri="{FF2B5EF4-FFF2-40B4-BE49-F238E27FC236}">
                <a16:creationId xmlns:a16="http://schemas.microsoft.com/office/drawing/2014/main" id="{33622790-B0FB-1635-2B81-204998BB17F1}"/>
              </a:ext>
            </a:extLst>
          </p:cNvPr>
          <p:cNvSpPr/>
          <p:nvPr/>
        </p:nvSpPr>
        <p:spPr>
          <a:xfrm>
            <a:off x="2711506" y="2804909"/>
            <a:ext cx="1080120" cy="384086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사각형: 둥근 모서리 21">
            <a:extLst>
              <a:ext uri="{FF2B5EF4-FFF2-40B4-BE49-F238E27FC236}">
                <a16:creationId xmlns:a16="http://schemas.microsoft.com/office/drawing/2014/main" id="{388AAD71-4F22-8D0C-0B6A-997A7E860C49}"/>
              </a:ext>
            </a:extLst>
          </p:cNvPr>
          <p:cNvSpPr/>
          <p:nvPr/>
        </p:nvSpPr>
        <p:spPr>
          <a:xfrm>
            <a:off x="10086976" y="2564904"/>
            <a:ext cx="1265607" cy="86409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Correct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28DB57AD-0345-2B4F-F007-EBFC7752E6A9}"/>
              </a:ext>
            </a:extLst>
          </p:cNvPr>
          <p:cNvCxnSpPr>
            <a:cxnSpLocks/>
            <a:stCxn id="5" idx="3"/>
            <a:endCxn id="22" idx="1"/>
          </p:cNvCxnSpPr>
          <p:nvPr/>
        </p:nvCxnSpPr>
        <p:spPr>
          <a:xfrm>
            <a:off x="8920222" y="2985250"/>
            <a:ext cx="1166754" cy="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D7877B8-5566-95EF-51C1-F146D1252D5B}"/>
              </a:ext>
            </a:extLst>
          </p:cNvPr>
          <p:cNvSpPr txBox="1"/>
          <p:nvPr/>
        </p:nvSpPr>
        <p:spPr>
          <a:xfrm>
            <a:off x="2979562" y="4679405"/>
            <a:ext cx="828092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The model fail to find global optimum but stays at local optimum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슬라이드 번호 개체 틀 11">
            <a:extLst>
              <a:ext uri="{FF2B5EF4-FFF2-40B4-BE49-F238E27FC236}">
                <a16:creationId xmlns:a16="http://schemas.microsoft.com/office/drawing/2014/main" id="{52B8B8F4-6F15-082C-5B5B-9A971B6BE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10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46127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168DB9-E86E-87A1-B57A-632E5DDDD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Interlocking: Concavity?</a:t>
            </a:r>
            <a:endParaRPr lang="ko-KR" altLang="en-US" dirty="0"/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B89136C5-EE16-39EC-C345-974DFF574E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1616" y="3574587"/>
            <a:ext cx="3705742" cy="2695951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191D64CE-ADAA-7AFB-5FB7-949CD10AD3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384" y="1277702"/>
            <a:ext cx="8915829" cy="1835429"/>
          </a:xfrm>
          <a:prstGeom prst="rect">
            <a:avLst/>
          </a:prstGeom>
        </p:spPr>
      </p:pic>
      <p:pic>
        <p:nvPicPr>
          <p:cNvPr id="15" name="그림 14">
            <a:extLst>
              <a:ext uri="{FF2B5EF4-FFF2-40B4-BE49-F238E27FC236}">
                <a16:creationId xmlns:a16="http://schemas.microsoft.com/office/drawing/2014/main" id="{60B60C44-259E-CB38-4370-5D4AB0C547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272" y="3454648"/>
            <a:ext cx="4341114" cy="719731"/>
          </a:xfrm>
          <a:prstGeom prst="rect">
            <a:avLst/>
          </a:prstGeom>
        </p:spPr>
      </p:pic>
      <p:cxnSp>
        <p:nvCxnSpPr>
          <p:cNvPr id="17" name="연결선: 꺾임 16">
            <a:extLst>
              <a:ext uri="{FF2B5EF4-FFF2-40B4-BE49-F238E27FC236}">
                <a16:creationId xmlns:a16="http://schemas.microsoft.com/office/drawing/2014/main" id="{EB10B3BB-6A0C-376F-59D0-713FC4E0E69F}"/>
              </a:ext>
            </a:extLst>
          </p:cNvPr>
          <p:cNvCxnSpPr>
            <a:cxnSpLocks/>
            <a:stCxn id="15" idx="2"/>
            <a:endCxn id="11" idx="1"/>
          </p:cNvCxnSpPr>
          <p:nvPr/>
        </p:nvCxnSpPr>
        <p:spPr>
          <a:xfrm rot="16200000" flipH="1">
            <a:off x="4636630" y="2387577"/>
            <a:ext cx="748184" cy="4321787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B2C691B2-C510-E6CC-E00F-AA4939B08B3D}"/>
              </a:ext>
            </a:extLst>
          </p:cNvPr>
          <p:cNvSpPr txBox="1"/>
          <p:nvPr/>
        </p:nvSpPr>
        <p:spPr>
          <a:xfrm>
            <a:off x="9177932" y="3190756"/>
            <a:ext cx="2016224" cy="70788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Two sentence example</a:t>
            </a:r>
            <a:endParaRPr lang="ko-KR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슬라이드 번호 개체 틀 21">
            <a:extLst>
              <a:ext uri="{FF2B5EF4-FFF2-40B4-BE49-F238E27FC236}">
                <a16:creationId xmlns:a16="http://schemas.microsoft.com/office/drawing/2014/main" id="{A2310CEF-1A77-AD46-88AC-F025E4863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11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21429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D15FE2-4E0E-CC41-74A2-0685E6F7A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How to Solve?: Add convexity to the Loss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E10E0D-F002-DD2D-9D10-A733BB98D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To add convexity, authors turn to attention-based explanation</a:t>
            </a:r>
          </a:p>
          <a:p>
            <a:pPr lvl="1"/>
            <a:r>
              <a:rPr lang="en-US" altLang="ko-KR" dirty="0"/>
              <a:t>Rather than use binary mask, computes attention score for each word/sentence</a:t>
            </a: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C7A7485E-A7F8-961A-B318-8D2D72AB9B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00" y="2420888"/>
            <a:ext cx="10560496" cy="678617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67599BF5-A579-6CCC-0D5B-8A58BA05A8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6331" y="3121869"/>
            <a:ext cx="8418633" cy="640973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364AE578-3585-CE5F-CA70-E6BE9AA2B7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472" y="3844761"/>
            <a:ext cx="3320908" cy="2682272"/>
          </a:xfrm>
          <a:prstGeom prst="rect">
            <a:avLst/>
          </a:prstGeom>
        </p:spPr>
      </p:pic>
      <p:cxnSp>
        <p:nvCxnSpPr>
          <p:cNvPr id="12" name="연결선: 꺾임 11">
            <a:extLst>
              <a:ext uri="{FF2B5EF4-FFF2-40B4-BE49-F238E27FC236}">
                <a16:creationId xmlns:a16="http://schemas.microsoft.com/office/drawing/2014/main" id="{C4AA1622-374A-AFBC-5B64-B6AC990A050F}"/>
              </a:ext>
            </a:extLst>
          </p:cNvPr>
          <p:cNvCxnSpPr>
            <a:stCxn id="8" idx="2"/>
            <a:endCxn id="10" idx="3"/>
          </p:cNvCxnSpPr>
          <p:nvPr/>
        </p:nvCxnSpPr>
        <p:spPr>
          <a:xfrm rot="5400000">
            <a:off x="4608487" y="3818735"/>
            <a:ext cx="1423055" cy="1311268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슬라이드 번호 개체 틀 13">
            <a:extLst>
              <a:ext uri="{FF2B5EF4-FFF2-40B4-BE49-F238E27FC236}">
                <a16:creationId xmlns:a16="http://schemas.microsoft.com/office/drawing/2014/main" id="{A3D360A4-43C6-61A6-AF25-90B1326A2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12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48637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6235B3-7845-1428-0A03-110EB6B9A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Finding Optimum Point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80A3197-3313-B00B-1B38-2EC9AD3AD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By rationale selection tied to the attention, both loss landscapes can be put into one place</a:t>
            </a:r>
          </a:p>
          <a:p>
            <a:pPr lvl="1"/>
            <a:r>
              <a:rPr lang="en-US" altLang="ko-KR" dirty="0"/>
              <a:t>Such loss can complement concave rationale selection with convex attention loss while achieving faithful explanations</a:t>
            </a: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19F3225-B65F-2B51-D04E-0C42FF5778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3650" y="3373537"/>
            <a:ext cx="4104700" cy="2906887"/>
          </a:xfrm>
          <a:prstGeom prst="rect">
            <a:avLst/>
          </a:prstGeom>
        </p:spPr>
      </p:pic>
      <p:sp>
        <p:nvSpPr>
          <p:cNvPr id="10" name="슬라이드 번호 개체 틀 9">
            <a:extLst>
              <a:ext uri="{FF2B5EF4-FFF2-40B4-BE49-F238E27FC236}">
                <a16:creationId xmlns:a16="http://schemas.microsoft.com/office/drawing/2014/main" id="{87BBE868-8F2D-740F-264C-4CD263C55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13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86977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FB5639-E91E-DCD4-B0E9-6BFF7A530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Model Design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B923C25-53CC-2E74-B663-5C6C493B5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72" y="3665129"/>
            <a:ext cx="11329259" cy="2539368"/>
          </a:xfrm>
        </p:spPr>
        <p:txBody>
          <a:bodyPr/>
          <a:lstStyle/>
          <a:p>
            <a:r>
              <a:rPr lang="en-US" altLang="ko-KR" dirty="0"/>
              <a:t>Upon base model of generator and rationale-based predictor, now the model has added two parts</a:t>
            </a:r>
          </a:p>
          <a:p>
            <a:pPr lvl="1"/>
            <a:r>
              <a:rPr lang="en-US" altLang="ko-KR" dirty="0"/>
              <a:t>Attention-based rationale probability generation</a:t>
            </a:r>
          </a:p>
          <a:p>
            <a:pPr lvl="1"/>
            <a:r>
              <a:rPr lang="en-US" altLang="ko-KR" dirty="0"/>
              <a:t>Attention-based predictor</a:t>
            </a: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755A54EE-6C9C-15A5-412E-FD7B25DFCB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091" y="1166526"/>
            <a:ext cx="10305818" cy="2539368"/>
          </a:xfrm>
          <a:prstGeom prst="rect">
            <a:avLst/>
          </a:prstGeom>
        </p:spPr>
      </p:pic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DA8E4735-233E-A28E-9EAD-B2AE0E103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14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32202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FB5639-E91E-DCD4-B0E9-6BFF7A530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Model Design: Training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B923C25-53CC-2E74-B663-5C6C493B5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72" y="3665129"/>
            <a:ext cx="11329259" cy="2539368"/>
          </a:xfrm>
        </p:spPr>
        <p:txBody>
          <a:bodyPr/>
          <a:lstStyle/>
          <a:p>
            <a:r>
              <a:rPr lang="en-US" altLang="ko-KR" dirty="0"/>
              <a:t>As for the training, there are two different parts compared to prior models</a:t>
            </a:r>
          </a:p>
          <a:p>
            <a:pPr lvl="1"/>
            <a:r>
              <a:rPr lang="en-US" altLang="ko-KR" dirty="0"/>
              <a:t>Jenson-Shannon divergence which used to reduce the gap between two predictors</a:t>
            </a:r>
          </a:p>
          <a:p>
            <a:pPr lvl="1"/>
            <a:r>
              <a:rPr lang="en-US" altLang="ko-KR" dirty="0"/>
              <a:t>Loss from rationale-based predictor is now does not flow backward to the generator and generator is only trained using the loss from attention-based predictor</a:t>
            </a:r>
          </a:p>
          <a:p>
            <a:pPr lvl="1"/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755A54EE-6C9C-15A5-412E-FD7B25DFCB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091" y="1166526"/>
            <a:ext cx="10305818" cy="2539368"/>
          </a:xfrm>
          <a:prstGeom prst="rect">
            <a:avLst/>
          </a:prstGeom>
        </p:spPr>
      </p:pic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2C66B80-8F16-FC13-B06A-0490A6454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15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692824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479C42-6443-6383-231D-977AA9EF4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Experiments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59DEDDF-B578-FC3C-D6C0-39C81F896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Datasets: Authors have used two dataset</a:t>
            </a:r>
          </a:p>
          <a:p>
            <a:pPr lvl="1"/>
            <a:r>
              <a:rPr lang="en-US" altLang="ko-KR" dirty="0"/>
              <a:t>MovieReview: Sentiment prediction dataset with phrase-level golden rationale</a:t>
            </a:r>
          </a:p>
          <a:p>
            <a:pPr lvl="1"/>
            <a:r>
              <a:rPr lang="en-US" altLang="ko-KR" dirty="0"/>
              <a:t>BeerAdvocate: Predicting sentiment over multi-aspect (aroma, palate, etc.)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Experiments are done in two ways</a:t>
            </a:r>
          </a:p>
          <a:p>
            <a:pPr lvl="1"/>
            <a:r>
              <a:rPr lang="en-US" altLang="ko-KR" dirty="0"/>
              <a:t>Synthetic experiment: Deliberately make certain conditions to test the model’s capability in dealing the interlocking problem</a:t>
            </a:r>
          </a:p>
          <a:p>
            <a:pPr lvl="1"/>
            <a:r>
              <a:rPr lang="en-US" altLang="ko-KR" dirty="0"/>
              <a:t>Real-world settings: Like prior studies, test on the original dataset along with its real goal</a:t>
            </a:r>
            <a:br>
              <a:rPr lang="en-US" altLang="ko-KR" dirty="0"/>
            </a:br>
            <a:r>
              <a:rPr lang="en-US" altLang="ko-KR" dirty="0"/>
              <a:t>	</a:t>
            </a:r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BD53748-0B07-16FC-7ECB-2E7E605D4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16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77441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97BAB4-F9E8-CF94-F7FA-F08D704CA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Synthetic Experiments (1)</a:t>
            </a:r>
            <a:endParaRPr lang="ko-KR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D9EF3CDB-9438-A6AC-FC6B-99D6350618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ko-KR" i="1" dirty="0"/>
                  <a:t>Beer-skewed</a:t>
                </a:r>
                <a:r>
                  <a:rPr lang="en-US" altLang="ko-KR" dirty="0"/>
                  <a:t>: Pre-train the predictor to be biased with wrong sentence</a:t>
                </a:r>
              </a:p>
              <a:p>
                <a:pPr lvl="1"/>
                <a:r>
                  <a:rPr lang="en-US" altLang="ko-KR" dirty="0"/>
                  <a:t>Pre-train the predictor for each document’s first sentence so that the model overfits to the sub-optimal solution</a:t>
                </a:r>
              </a:p>
              <a:p>
                <a:pPr lvl="1"/>
                <a:r>
                  <a:rPr lang="en-US" altLang="ko-KR" dirty="0"/>
                  <a:t>Authors have pre-trained </a:t>
                </a:r>
                <a14:m>
                  <m:oMath xmlns:m="http://schemas.openxmlformats.org/officeDocument/2006/math"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ko-KR" altLang="en-US" dirty="0"/>
                  <a:t> </a:t>
                </a:r>
                <a:r>
                  <a:rPr lang="en-US" altLang="ko-KR" dirty="0"/>
                  <a:t>epochs with using only the first sentence</a:t>
                </a:r>
              </a:p>
              <a:p>
                <a:pPr lvl="1"/>
                <a:endParaRPr lang="ko-KR" altLang="en-US" dirty="0"/>
              </a:p>
            </p:txBody>
          </p:sp>
        </mc:Choice>
        <mc:Fallback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D9EF3CDB-9438-A6AC-FC6B-99D6350618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61" t="-108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그림 7">
            <a:extLst>
              <a:ext uri="{FF2B5EF4-FFF2-40B4-BE49-F238E27FC236}">
                <a16:creationId xmlns:a16="http://schemas.microsoft.com/office/drawing/2014/main" id="{AED1A3D0-15BF-9F00-7AA5-6CFDD553AF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416" y="3140968"/>
            <a:ext cx="10489167" cy="2750208"/>
          </a:xfrm>
          <a:prstGeom prst="rect">
            <a:avLst/>
          </a:prstGeom>
        </p:spPr>
      </p:pic>
      <p:sp>
        <p:nvSpPr>
          <p:cNvPr id="10" name="슬라이드 번호 개체 틀 9">
            <a:extLst>
              <a:ext uri="{FF2B5EF4-FFF2-40B4-BE49-F238E27FC236}">
                <a16:creationId xmlns:a16="http://schemas.microsoft.com/office/drawing/2014/main" id="{86605C67-209F-08FA-8B1F-E7D898143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17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93985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634524-99E9-77D0-7088-EBEC29632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Synthetic Experiments (2)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23184BC-5F78-8349-5DE8-8B8322EEF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i="1" dirty="0"/>
              <a:t>Beer-Biased: </a:t>
            </a:r>
            <a:r>
              <a:rPr lang="en-US" altLang="ko-KR" dirty="0"/>
              <a:t>Deliberately insert a spurious correlation</a:t>
            </a:r>
          </a:p>
          <a:p>
            <a:pPr lvl="1"/>
            <a:r>
              <a:rPr lang="en-US" altLang="ko-KR" dirty="0"/>
              <a:t>Append punctuation “,” and “.” at the beginning of each sentence with following distribution</a:t>
            </a: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1AD56D6F-4C5B-3A01-DF74-387E39481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00" y="2636912"/>
            <a:ext cx="10993223" cy="462205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1965BE6D-D3C8-BED1-CAC9-1B4DD2BFFE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384" y="4187109"/>
            <a:ext cx="10945753" cy="2162477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CC8D1F83-D6D3-6506-B985-DD65BA3784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384" y="3509849"/>
            <a:ext cx="10888595" cy="704948"/>
          </a:xfrm>
          <a:prstGeom prst="rect">
            <a:avLst/>
          </a:prstGeom>
        </p:spPr>
      </p:pic>
      <p:sp>
        <p:nvSpPr>
          <p:cNvPr id="12" name="슬라이드 번호 개체 틀 11">
            <a:extLst>
              <a:ext uri="{FF2B5EF4-FFF2-40B4-BE49-F238E27FC236}">
                <a16:creationId xmlns:a16="http://schemas.microsoft.com/office/drawing/2014/main" id="{42E3BD8F-4330-C73B-E989-65FF952E7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18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405450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EE61D44-1821-19D3-E920-9BAFF23C2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Real-world Setting Experiments (1)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967E474-7164-A408-E257-AB2E796A5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BeerAdvocate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DD5AD61C-3802-1A0E-48D6-041D1473D4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602" y="2579712"/>
            <a:ext cx="11052795" cy="2467142"/>
          </a:xfrm>
          <a:prstGeom prst="rect">
            <a:avLst/>
          </a:prstGeom>
        </p:spPr>
      </p:pic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154D8AA3-C2AA-F30B-CDAA-9C5FE89AA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19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48419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Selective rationalization technique has provided faithful explanations with the complex neural architectures</a:t>
            </a:r>
          </a:p>
          <a:p>
            <a:pPr lvl="1"/>
            <a:r>
              <a:rPr lang="en-US" altLang="ko-KR" dirty="0"/>
              <a:t>By finding small part of input that is sufficient to predict its output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However, it often fails to distinguish spurious correlations from the true rationale and is easy to overfit to the local-optimum rather the global-optimum</a:t>
            </a:r>
          </a:p>
          <a:p>
            <a:pPr lvl="1"/>
            <a:r>
              <a:rPr lang="en-US" altLang="ko-KR" dirty="0"/>
              <a:t>Since training is only done on the features selected by the rationale generator, predictor may fail to give proper signal to the generator given true rationale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In this work, authors study “Interlocking” phenomenon which arises model overfits to the sub-optimal solution and how to overcome the phenomenon</a:t>
            </a:r>
          </a:p>
          <a:p>
            <a:pPr lvl="1"/>
            <a:endParaRPr lang="en-US" altLang="ko-KR" dirty="0"/>
          </a:p>
          <a:p>
            <a:endParaRPr lang="en-US" altLang="ko-KR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BAEBC24-043F-44A7-C26C-314CED20B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2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2512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E7F677-A743-1A81-29E1-C63D9EDE6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Real-world Setting Experiments (1)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6670278-C321-A175-AA74-9A3C7F92F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MovieReview</a:t>
            </a:r>
          </a:p>
          <a:p>
            <a:pPr lvl="1"/>
            <a:r>
              <a:rPr lang="en-US" altLang="ko-KR" dirty="0"/>
              <a:t>In case of movie sentiment prediction which compares with human-annotated golden rationales, A2R outperformed other baselines</a:t>
            </a: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889261-0CB9-8A61-BC5B-109A8BBA0B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5785" y="2924944"/>
            <a:ext cx="5220429" cy="2657846"/>
          </a:xfrm>
          <a:prstGeom prst="rect">
            <a:avLst/>
          </a:prstGeom>
        </p:spPr>
      </p:pic>
      <p:sp>
        <p:nvSpPr>
          <p:cNvPr id="10" name="슬라이드 번호 개체 틀 9">
            <a:extLst>
              <a:ext uri="{FF2B5EF4-FFF2-40B4-BE49-F238E27FC236}">
                <a16:creationId xmlns:a16="http://schemas.microsoft.com/office/drawing/2014/main" id="{608147FF-5FF1-7832-F0D5-1CF3862B1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20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730247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0719ED2-5ACC-4E78-14A1-7B563A46C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Summary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C3F27A8-03B6-2486-1421-B8338C2A9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In this work, authors have studied the </a:t>
            </a:r>
            <a:r>
              <a:rPr lang="en-US" altLang="ko-KR" i="1" dirty="0"/>
              <a:t>interlocking problem</a:t>
            </a:r>
            <a:r>
              <a:rPr lang="en-US" altLang="ko-KR" b="1" i="1" dirty="0"/>
              <a:t> </a:t>
            </a:r>
            <a:r>
              <a:rPr lang="en-US" altLang="ko-KR" dirty="0"/>
              <a:t>in the domain of rationale generation</a:t>
            </a:r>
          </a:p>
          <a:p>
            <a:endParaRPr lang="en-US" altLang="ko-KR" i="1" dirty="0"/>
          </a:p>
          <a:p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solve the interlocking, attention-based prediction has been adopted which has shows the convex loss domain</a:t>
            </a:r>
          </a:p>
          <a:p>
            <a:pPr lvl="1"/>
            <a:r>
              <a:rPr lang="en-US" altLang="ko-KR" dirty="0"/>
              <a:t>Such loss combined with the traditional hard-rationale loss (which is concave), is expected to loss landscape that the model can easily find the global optimum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Experiments results on both synthetic and real-world setting shows that the framework suggested in the paper has surpassed other baseline models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6F933A-69AE-902D-B535-62B8190D5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21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5879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748CC6-CC66-C955-53E5-7E4C5BC6E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Overview of Conventional Rationalization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A43973D-430A-D8D2-CDE2-254AF9CE8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72" y="2927889"/>
            <a:ext cx="11329259" cy="3276608"/>
          </a:xfrm>
        </p:spPr>
        <p:txBody>
          <a:bodyPr/>
          <a:lstStyle/>
          <a:p>
            <a:r>
              <a:rPr lang="en-US" altLang="ko-KR" dirty="0"/>
              <a:t>Comprises of two sub-modules which are </a:t>
            </a:r>
            <a:r>
              <a:rPr lang="en-US" altLang="ko-KR" i="1" dirty="0"/>
              <a:t>Rationale generator </a:t>
            </a:r>
            <a:r>
              <a:rPr lang="en-US" altLang="ko-KR" dirty="0"/>
              <a:t>and </a:t>
            </a:r>
            <a:br>
              <a:rPr lang="en-US" altLang="ko-KR" dirty="0"/>
            </a:br>
            <a:r>
              <a:rPr lang="en-US" altLang="ko-KR" dirty="0"/>
              <a:t>(</a:t>
            </a:r>
            <a:r>
              <a:rPr lang="en-US" altLang="ko-KR" i="1" dirty="0"/>
              <a:t>rationale-based</a:t>
            </a:r>
            <a:r>
              <a:rPr lang="en-US" altLang="ko-KR" dirty="0"/>
              <a:t>) </a:t>
            </a:r>
            <a:r>
              <a:rPr lang="en-US" altLang="ko-KR" i="1" dirty="0"/>
              <a:t>Predictor</a:t>
            </a:r>
          </a:p>
          <a:p>
            <a:endParaRPr lang="en-US" altLang="ko-KR" i="1" dirty="0"/>
          </a:p>
          <a:p>
            <a:pPr lvl="1"/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02E4BFB5-DF25-7839-5B69-0BC103273B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650" y="1412776"/>
            <a:ext cx="10926700" cy="1009791"/>
          </a:xfrm>
          <a:prstGeom prst="rect">
            <a:avLst/>
          </a:prstGeom>
        </p:spPr>
      </p:pic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0A35E7F9-F3F8-BEE5-D1B4-D677D3715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3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62361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748CC6-CC66-C955-53E5-7E4C5BC6E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Overview of Conventional Rationalization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A43973D-430A-D8D2-CDE2-254AF9CE8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72" y="2927889"/>
            <a:ext cx="11329259" cy="3276608"/>
          </a:xfrm>
        </p:spPr>
        <p:txBody>
          <a:bodyPr/>
          <a:lstStyle/>
          <a:p>
            <a:r>
              <a:rPr lang="en-US" altLang="ko-KR" dirty="0"/>
              <a:t>Comprises of two sub-modules which are </a:t>
            </a:r>
            <a:r>
              <a:rPr lang="en-US" altLang="ko-KR" i="1" dirty="0"/>
              <a:t>Rationale generator </a:t>
            </a:r>
            <a:r>
              <a:rPr lang="en-US" altLang="ko-KR" dirty="0"/>
              <a:t>and </a:t>
            </a:r>
            <a:br>
              <a:rPr lang="en-US" altLang="ko-KR" dirty="0"/>
            </a:br>
            <a:r>
              <a:rPr lang="en-US" altLang="ko-KR" dirty="0"/>
              <a:t>(</a:t>
            </a:r>
            <a:r>
              <a:rPr lang="en-US" altLang="ko-KR" i="1" dirty="0"/>
              <a:t>rationale-based</a:t>
            </a:r>
            <a:r>
              <a:rPr lang="en-US" altLang="ko-KR" dirty="0"/>
              <a:t>) </a:t>
            </a:r>
            <a:r>
              <a:rPr lang="en-US" altLang="ko-KR" i="1" dirty="0"/>
              <a:t>Predictor</a:t>
            </a:r>
          </a:p>
          <a:p>
            <a:endParaRPr lang="en-US" altLang="ko-KR" i="1" dirty="0"/>
          </a:p>
          <a:p>
            <a:r>
              <a:rPr lang="en-US" altLang="ko-KR" b="1" dirty="0"/>
              <a:t>Rationale generator</a:t>
            </a:r>
          </a:p>
          <a:p>
            <a:pPr lvl="1"/>
            <a:r>
              <a:rPr lang="en-US" altLang="ko-KR" dirty="0"/>
              <a:t>Produces binary mask for the each of word (or sentence) among a series of inputs</a:t>
            </a:r>
          </a:p>
          <a:p>
            <a:pPr lvl="1"/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02E4BFB5-DF25-7839-5B69-0BC103273B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650" y="1412776"/>
            <a:ext cx="10926700" cy="1009791"/>
          </a:xfrm>
          <a:prstGeom prst="rect">
            <a:avLst/>
          </a:prstGeom>
        </p:spPr>
      </p:pic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2EDE21B0-5B2F-5C51-4676-C640000D3274}"/>
              </a:ext>
            </a:extLst>
          </p:cNvPr>
          <p:cNvSpPr/>
          <p:nvPr/>
        </p:nvSpPr>
        <p:spPr>
          <a:xfrm>
            <a:off x="431372" y="1412776"/>
            <a:ext cx="4944548" cy="100979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E78E087A-E1C3-3EBA-BD8F-AA25112B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4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32853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748CC6-CC66-C955-53E5-7E4C5BC6E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Overview of Conventional Rationalization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A43973D-430A-D8D2-CDE2-254AF9CE8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72" y="2927889"/>
            <a:ext cx="11329259" cy="3276608"/>
          </a:xfrm>
        </p:spPr>
        <p:txBody>
          <a:bodyPr/>
          <a:lstStyle/>
          <a:p>
            <a:r>
              <a:rPr lang="en-US" altLang="ko-KR" dirty="0"/>
              <a:t>Comprises of two sub-modules which are </a:t>
            </a:r>
            <a:r>
              <a:rPr lang="en-US" altLang="ko-KR" i="1" dirty="0"/>
              <a:t>Rationale generator </a:t>
            </a:r>
            <a:r>
              <a:rPr lang="en-US" altLang="ko-KR" dirty="0"/>
              <a:t>and </a:t>
            </a:r>
            <a:br>
              <a:rPr lang="en-US" altLang="ko-KR" dirty="0"/>
            </a:br>
            <a:r>
              <a:rPr lang="en-US" altLang="ko-KR" dirty="0"/>
              <a:t>(</a:t>
            </a:r>
            <a:r>
              <a:rPr lang="en-US" altLang="ko-KR" i="1" dirty="0"/>
              <a:t>rationale-based</a:t>
            </a:r>
            <a:r>
              <a:rPr lang="en-US" altLang="ko-KR" dirty="0"/>
              <a:t>) </a:t>
            </a:r>
            <a:r>
              <a:rPr lang="en-US" altLang="ko-KR" i="1" dirty="0"/>
              <a:t>Predictor</a:t>
            </a:r>
          </a:p>
          <a:p>
            <a:endParaRPr lang="en-US" altLang="ko-KR" i="1" dirty="0"/>
          </a:p>
          <a:p>
            <a:r>
              <a:rPr lang="en-US" altLang="ko-KR" b="1" dirty="0"/>
              <a:t>(rationale-based) Predictor</a:t>
            </a:r>
          </a:p>
          <a:p>
            <a:pPr lvl="1"/>
            <a:r>
              <a:rPr lang="en-US" altLang="ko-KR" dirty="0"/>
              <a:t>Predicts the class of given text multiplied by the binary mask produced by generator</a:t>
            </a:r>
            <a:br>
              <a:rPr lang="en-US" altLang="ko-KR" dirty="0"/>
            </a:br>
            <a:r>
              <a:rPr lang="en-US" altLang="ko-KR" dirty="0">
                <a:sym typeface="Wingdings" panose="05000000000000000000" pitchFamily="2" charset="2"/>
              </a:rPr>
              <a:t> predictor can </a:t>
            </a:r>
            <a:r>
              <a:rPr lang="en-US" altLang="ko-KR" b="1" dirty="0">
                <a:sym typeface="Wingdings" panose="05000000000000000000" pitchFamily="2" charset="2"/>
              </a:rPr>
              <a:t>only see the rationale</a:t>
            </a:r>
            <a:endParaRPr lang="en-US" altLang="ko-KR" dirty="0"/>
          </a:p>
          <a:p>
            <a:pPr lvl="1"/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02E4BFB5-DF25-7839-5B69-0BC103273B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650" y="1412776"/>
            <a:ext cx="10926700" cy="1009791"/>
          </a:xfrm>
          <a:prstGeom prst="rect">
            <a:avLst/>
          </a:prstGeom>
        </p:spPr>
      </p:pic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2EDE21B0-5B2F-5C51-4676-C640000D3274}"/>
              </a:ext>
            </a:extLst>
          </p:cNvPr>
          <p:cNvSpPr/>
          <p:nvPr/>
        </p:nvSpPr>
        <p:spPr>
          <a:xfrm>
            <a:off x="5807968" y="1430335"/>
            <a:ext cx="4752528" cy="100979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7FA1641F-0160-FFA9-02A4-2518B5183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5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38817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748CC6-CC66-C955-53E5-7E4C5BC6E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Overview of Conventional Rationalization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A43973D-430A-D8D2-CDE2-254AF9CE8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72" y="2927889"/>
            <a:ext cx="11329259" cy="3276608"/>
          </a:xfrm>
        </p:spPr>
        <p:txBody>
          <a:bodyPr/>
          <a:lstStyle/>
          <a:p>
            <a:r>
              <a:rPr lang="en-US" altLang="ko-KR" dirty="0"/>
              <a:t>Comprises of two sub-modules which are </a:t>
            </a:r>
            <a:r>
              <a:rPr lang="en-US" altLang="ko-KR" i="1" dirty="0"/>
              <a:t>Rationale generator </a:t>
            </a:r>
            <a:r>
              <a:rPr lang="en-US" altLang="ko-KR" dirty="0"/>
              <a:t>and </a:t>
            </a:r>
            <a:br>
              <a:rPr lang="en-US" altLang="ko-KR" dirty="0"/>
            </a:br>
            <a:r>
              <a:rPr lang="en-US" altLang="ko-KR" dirty="0"/>
              <a:t>(</a:t>
            </a:r>
            <a:r>
              <a:rPr lang="en-US" altLang="ko-KR" i="1" dirty="0"/>
              <a:t>rationale-based</a:t>
            </a:r>
            <a:r>
              <a:rPr lang="en-US" altLang="ko-KR" dirty="0"/>
              <a:t>) </a:t>
            </a:r>
            <a:r>
              <a:rPr lang="en-US" altLang="ko-KR" i="1" dirty="0"/>
              <a:t>Predictor</a:t>
            </a:r>
          </a:p>
          <a:p>
            <a:endParaRPr lang="en-US" altLang="ko-KR" i="1" dirty="0"/>
          </a:p>
          <a:p>
            <a:r>
              <a:rPr lang="en-US" altLang="ko-KR" b="1" dirty="0"/>
              <a:t>Training </a:t>
            </a:r>
          </a:p>
          <a:p>
            <a:pPr lvl="1"/>
            <a:r>
              <a:rPr lang="en-US" altLang="ko-KR" dirty="0"/>
              <a:t>Training both modules are based on cross-entropy which tries to maximize the accuracy of the given task</a:t>
            </a:r>
          </a:p>
          <a:p>
            <a:pPr lvl="1"/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02E4BFB5-DF25-7839-5B69-0BC103273B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650" y="1412776"/>
            <a:ext cx="10926700" cy="1009791"/>
          </a:xfrm>
          <a:prstGeom prst="rect">
            <a:avLst/>
          </a:prstGeom>
        </p:spPr>
      </p:pic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2EDE21B0-5B2F-5C51-4676-C640000D3274}"/>
              </a:ext>
            </a:extLst>
          </p:cNvPr>
          <p:cNvSpPr/>
          <p:nvPr/>
        </p:nvSpPr>
        <p:spPr>
          <a:xfrm>
            <a:off x="10776520" y="1412776"/>
            <a:ext cx="648072" cy="100979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9F491DE3-6FCE-F921-0141-3FA6CC4B5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6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639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5AD750-8897-7B33-C036-5C47203DB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However, Interlocking?</a:t>
            </a:r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2A9DEB1-D954-AAEB-8F17-78CFBF602C1C}"/>
              </a:ext>
            </a:extLst>
          </p:cNvPr>
          <p:cNvSpPr/>
          <p:nvPr/>
        </p:nvSpPr>
        <p:spPr>
          <a:xfrm>
            <a:off x="839416" y="2060848"/>
            <a:ext cx="1224136" cy="77809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Sent 1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A6D755FB-7157-35AA-F46C-190BAC3AED03}"/>
              </a:ext>
            </a:extLst>
          </p:cNvPr>
          <p:cNvSpPr/>
          <p:nvPr/>
        </p:nvSpPr>
        <p:spPr>
          <a:xfrm>
            <a:off x="839416" y="3223032"/>
            <a:ext cx="1224136" cy="77809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Sent 2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E39550F1-E021-C1B0-8EB6-3AF0A8FD2305}"/>
              </a:ext>
            </a:extLst>
          </p:cNvPr>
          <p:cNvCxnSpPr>
            <a:cxnSpLocks/>
            <a:endCxn id="7" idx="3"/>
          </p:cNvCxnSpPr>
          <p:nvPr/>
        </p:nvCxnSpPr>
        <p:spPr>
          <a:xfrm flipH="1">
            <a:off x="2063552" y="1795596"/>
            <a:ext cx="936104" cy="6543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697B86C-9CE9-9CEF-2B35-3B8A24517984}"/>
              </a:ext>
            </a:extLst>
          </p:cNvPr>
          <p:cNvSpPr txBox="1"/>
          <p:nvPr/>
        </p:nvSpPr>
        <p:spPr>
          <a:xfrm>
            <a:off x="2855640" y="1556485"/>
            <a:ext cx="151216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Optimal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슬라이드 번호 개체 틀 23">
            <a:extLst>
              <a:ext uri="{FF2B5EF4-FFF2-40B4-BE49-F238E27FC236}">
                <a16:creationId xmlns:a16="http://schemas.microsoft.com/office/drawing/2014/main" id="{0B517FD9-CD6F-C736-8582-CA65F962E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7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45529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5AD750-8897-7B33-C036-5C47203DB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However, Interlocking?</a:t>
            </a:r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2A9DEB1-D954-AAEB-8F17-78CFBF602C1C}"/>
              </a:ext>
            </a:extLst>
          </p:cNvPr>
          <p:cNvSpPr/>
          <p:nvPr/>
        </p:nvSpPr>
        <p:spPr>
          <a:xfrm>
            <a:off x="839416" y="2060848"/>
            <a:ext cx="1224136" cy="77809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Sent 1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A6D755FB-7157-35AA-F46C-190BAC3AED03}"/>
              </a:ext>
            </a:extLst>
          </p:cNvPr>
          <p:cNvSpPr/>
          <p:nvPr/>
        </p:nvSpPr>
        <p:spPr>
          <a:xfrm>
            <a:off x="839416" y="3223032"/>
            <a:ext cx="1224136" cy="77809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Sent 2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7E0C9523-36D2-C262-8BFE-075E76AE8D43}"/>
              </a:ext>
            </a:extLst>
          </p:cNvPr>
          <p:cNvCxnSpPr>
            <a:cxnSpLocks/>
            <a:endCxn id="8" idx="3"/>
          </p:cNvCxnSpPr>
          <p:nvPr/>
        </p:nvCxnSpPr>
        <p:spPr>
          <a:xfrm flipH="1" flipV="1">
            <a:off x="2063552" y="3612081"/>
            <a:ext cx="1080120" cy="8823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73FF708-D912-E455-AE0C-81ED0FB9E771}"/>
              </a:ext>
            </a:extLst>
          </p:cNvPr>
          <p:cNvSpPr txBox="1"/>
          <p:nvPr/>
        </p:nvSpPr>
        <p:spPr>
          <a:xfrm>
            <a:off x="3143672" y="4293096"/>
            <a:ext cx="7704856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However, model has initialized to select second sentence in the first place and has been trained for few epochs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5D2C0D4-BA77-0AE9-CF0C-48CFD9671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8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19027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5AD750-8897-7B33-C036-5C47203DB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However, Interlocking?</a:t>
            </a:r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2A9DEB1-D954-AAEB-8F17-78CFBF602C1C}"/>
              </a:ext>
            </a:extLst>
          </p:cNvPr>
          <p:cNvSpPr/>
          <p:nvPr/>
        </p:nvSpPr>
        <p:spPr>
          <a:xfrm>
            <a:off x="839416" y="2060848"/>
            <a:ext cx="1224136" cy="77809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Sent 1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A6D755FB-7157-35AA-F46C-190BAC3AED03}"/>
              </a:ext>
            </a:extLst>
          </p:cNvPr>
          <p:cNvSpPr/>
          <p:nvPr/>
        </p:nvSpPr>
        <p:spPr>
          <a:xfrm>
            <a:off x="839416" y="3223032"/>
            <a:ext cx="1224136" cy="778098"/>
          </a:xfrm>
          <a:prstGeom prst="rect">
            <a:avLst/>
          </a:prstGeo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Sent 2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9CB2F75D-2C88-BA2E-BD09-5FB7E94004A3}"/>
              </a:ext>
            </a:extLst>
          </p:cNvPr>
          <p:cNvSpPr/>
          <p:nvPr/>
        </p:nvSpPr>
        <p:spPr>
          <a:xfrm>
            <a:off x="4151784" y="2551711"/>
            <a:ext cx="1800200" cy="86409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Generator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DBBEA654-A05F-47BD-2200-2D5C6DB7A729}"/>
              </a:ext>
            </a:extLst>
          </p:cNvPr>
          <p:cNvSpPr/>
          <p:nvPr/>
        </p:nvSpPr>
        <p:spPr>
          <a:xfrm>
            <a:off x="7120022" y="2553202"/>
            <a:ext cx="1800200" cy="86409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Predictor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54F9AE55-7CE2-7538-445E-762AC4D3D421}"/>
              </a:ext>
            </a:extLst>
          </p:cNvPr>
          <p:cNvCxnSpPr>
            <a:stCxn id="3" idx="3"/>
            <a:endCxn id="5" idx="1"/>
          </p:cNvCxnSpPr>
          <p:nvPr/>
        </p:nvCxnSpPr>
        <p:spPr>
          <a:xfrm>
            <a:off x="5951984" y="2983759"/>
            <a:ext cx="1168038" cy="1491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73C3D664-BFFB-EA43-E728-706DEE55DBE1}"/>
              </a:ext>
            </a:extLst>
          </p:cNvPr>
          <p:cNvSpPr/>
          <p:nvPr/>
        </p:nvSpPr>
        <p:spPr>
          <a:xfrm>
            <a:off x="431372" y="1700807"/>
            <a:ext cx="2064228" cy="274200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8" name="화살표: 오른쪽 17">
            <a:extLst>
              <a:ext uri="{FF2B5EF4-FFF2-40B4-BE49-F238E27FC236}">
                <a16:creationId xmlns:a16="http://schemas.microsoft.com/office/drawing/2014/main" id="{33622790-B0FB-1635-2B81-204998BB17F1}"/>
              </a:ext>
            </a:extLst>
          </p:cNvPr>
          <p:cNvSpPr/>
          <p:nvPr/>
        </p:nvSpPr>
        <p:spPr>
          <a:xfrm>
            <a:off x="2711506" y="2804909"/>
            <a:ext cx="1080120" cy="384086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사각형: 둥근 모서리 21">
            <a:extLst>
              <a:ext uri="{FF2B5EF4-FFF2-40B4-BE49-F238E27FC236}">
                <a16:creationId xmlns:a16="http://schemas.microsoft.com/office/drawing/2014/main" id="{388AAD71-4F22-8D0C-0B6A-997A7E860C49}"/>
              </a:ext>
            </a:extLst>
          </p:cNvPr>
          <p:cNvSpPr/>
          <p:nvPr/>
        </p:nvSpPr>
        <p:spPr>
          <a:xfrm>
            <a:off x="10086977" y="2564904"/>
            <a:ext cx="1172222" cy="8640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Fail</a:t>
            </a:r>
            <a:endParaRPr lang="ko-K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28DB57AD-0345-2B4F-F007-EBFC7752E6A9}"/>
              </a:ext>
            </a:extLst>
          </p:cNvPr>
          <p:cNvCxnSpPr>
            <a:cxnSpLocks/>
            <a:stCxn id="5" idx="3"/>
            <a:endCxn id="22" idx="1"/>
          </p:cNvCxnSpPr>
          <p:nvPr/>
        </p:nvCxnSpPr>
        <p:spPr>
          <a:xfrm>
            <a:off x="8920222" y="2985250"/>
            <a:ext cx="1166755" cy="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슬라이드 번호 개체 틀 26">
            <a:extLst>
              <a:ext uri="{FF2B5EF4-FFF2-40B4-BE49-F238E27FC236}">
                <a16:creationId xmlns:a16="http://schemas.microsoft.com/office/drawing/2014/main" id="{8D6FE1AF-A20D-EAB2-3068-91A7B4503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E5376-B7C0-46E9-8616-EA99E5E9F90A}" type="slidenum">
              <a:rPr lang="ko-KR" altLang="en-US" smtClean="0"/>
              <a:pPr/>
              <a:t>9</a:t>
            </a:fld>
            <a:r>
              <a:rPr lang="ko-KR" altLang="en-US" dirty="0"/>
              <a:t> </a:t>
            </a:r>
            <a:r>
              <a:rPr lang="en-US" altLang="ko-KR" dirty="0"/>
              <a:t>/ 21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48050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>
          <a:noFill/>
        </a:ln>
      </a:spPr>
      <a:bodyPr wrap="square" rtlCol="0">
        <a:spAutoFit/>
      </a:bodyPr>
      <a:lstStyle>
        <a:defPPr algn="ctr">
          <a:defRPr sz="2000" dirty="0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0C23490C-3150-476E-B8F3-AAE7DFF4A741}">
  <we:reference id="wa104381411" version="1.0.0.0" store="ko-KR" storeType="OMEX"/>
  <we:alternateReferences>
    <we:reference id="WA104381411" version="1.0.0.0" store="WA10438141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75356</TotalTime>
  <Words>827</Words>
  <Application>Microsoft Office PowerPoint</Application>
  <PresentationFormat>와이드스크린</PresentationFormat>
  <Paragraphs>128</Paragraphs>
  <Slides>21</Slides>
  <Notes>9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7" baseType="lpstr">
      <vt:lpstr>맑은 고딕</vt:lpstr>
      <vt:lpstr>Arial</vt:lpstr>
      <vt:lpstr>Calibri</vt:lpstr>
      <vt:lpstr>Cambria Math</vt:lpstr>
      <vt:lpstr>Wingdings</vt:lpstr>
      <vt:lpstr>Office 테마</vt:lpstr>
      <vt:lpstr>Understanding Interlocking Dynamics of Cooperative Rationalization</vt:lpstr>
      <vt:lpstr>Introduction</vt:lpstr>
      <vt:lpstr>Overview of Conventional Rationalization</vt:lpstr>
      <vt:lpstr>Overview of Conventional Rationalization</vt:lpstr>
      <vt:lpstr>Overview of Conventional Rationalization</vt:lpstr>
      <vt:lpstr>Overview of Conventional Rationalization</vt:lpstr>
      <vt:lpstr>However, Interlocking?</vt:lpstr>
      <vt:lpstr>However, Interlocking?</vt:lpstr>
      <vt:lpstr>However, Interlocking?</vt:lpstr>
      <vt:lpstr>However, Interlocking?</vt:lpstr>
      <vt:lpstr>Interlocking: Concavity?</vt:lpstr>
      <vt:lpstr>How to Solve?: Add convexity to the Loss</vt:lpstr>
      <vt:lpstr>Finding Optimum Point</vt:lpstr>
      <vt:lpstr>Model Design</vt:lpstr>
      <vt:lpstr>Model Design: Training</vt:lpstr>
      <vt:lpstr>Experiments</vt:lpstr>
      <vt:lpstr>Synthetic Experiments (1)</vt:lpstr>
      <vt:lpstr>Synthetic Experiments (2)</vt:lpstr>
      <vt:lpstr>Real-world Setting Experiments (1)</vt:lpstr>
      <vt:lpstr>Real-world Setting Experiments (1)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T</cp:lastModifiedBy>
  <cp:revision>4444</cp:revision>
  <dcterms:created xsi:type="dcterms:W3CDTF">2014-12-26T06:56:01Z</dcterms:created>
  <dcterms:modified xsi:type="dcterms:W3CDTF">2022-09-18T14:02:59Z</dcterms:modified>
</cp:coreProperties>
</file>