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8" r:id="rId2"/>
    <p:sldId id="372" r:id="rId3"/>
    <p:sldId id="373" r:id="rId4"/>
    <p:sldId id="378" r:id="rId5"/>
    <p:sldId id="374" r:id="rId6"/>
    <p:sldId id="379" r:id="rId7"/>
    <p:sldId id="377" r:id="rId8"/>
    <p:sldId id="380" r:id="rId9"/>
    <p:sldId id="381" r:id="rId10"/>
    <p:sldId id="382" r:id="rId11"/>
    <p:sldId id="383" r:id="rId12"/>
    <p:sldId id="375" r:id="rId13"/>
    <p:sldId id="376" r:id="rId14"/>
    <p:sldId id="384" r:id="rId15"/>
    <p:sldId id="385" r:id="rId16"/>
    <p:sldId id="386" r:id="rId17"/>
    <p:sldId id="387" r:id="rId18"/>
    <p:sldId id="38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AD3B634-0F23-4394-8BD5-29CEB567B435}">
          <p14:sldIdLst>
            <p14:sldId id="258"/>
            <p14:sldId id="372"/>
            <p14:sldId id="373"/>
            <p14:sldId id="378"/>
            <p14:sldId id="374"/>
            <p14:sldId id="379"/>
            <p14:sldId id="377"/>
            <p14:sldId id="380"/>
            <p14:sldId id="381"/>
            <p14:sldId id="382"/>
            <p14:sldId id="383"/>
            <p14:sldId id="375"/>
            <p14:sldId id="376"/>
            <p14:sldId id="384"/>
            <p14:sldId id="385"/>
            <p14:sldId id="386"/>
            <p14:sldId id="387"/>
            <p14:sldId id="388"/>
          </p14:sldIdLst>
        </p14:section>
        <p14:section name="Appendix." id="{03FF77BF-8642-4224-962F-31B69C6E46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3300"/>
    <a:srgbClr val="FF0000"/>
    <a:srgbClr val="C82600"/>
    <a:srgbClr val="D0E0FF"/>
    <a:srgbClr val="179930"/>
    <a:srgbClr val="22DC45"/>
    <a:srgbClr val="C0504D"/>
    <a:srgbClr val="F85565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784504-128F-4A7B-8E5A-98C15F87F259}" v="228" dt="2023-01-09T14:42:49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9791" autoAdjust="0"/>
  </p:normalViewPr>
  <p:slideViewPr>
    <p:cSldViewPr>
      <p:cViewPr varScale="1">
        <p:scale>
          <a:sx n="85" d="100"/>
          <a:sy n="85" d="100"/>
        </p:scale>
        <p:origin x="150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천 세린" userId="a02d521a7e2d3d1d" providerId="LiveId" clId="{E2784504-128F-4A7B-8E5A-98C15F87F259}"/>
    <pc:docChg chg="undo custSel addSld delSld modSld modMainMaster modSection">
      <pc:chgData name="천 세린" userId="a02d521a7e2d3d1d" providerId="LiveId" clId="{E2784504-128F-4A7B-8E5A-98C15F87F259}" dt="2023-01-09T14:42:40.789" v="5002" actId="20577"/>
      <pc:docMkLst>
        <pc:docMk/>
      </pc:docMkLst>
      <pc:sldChg chg="modSp mod">
        <pc:chgData name="천 세린" userId="a02d521a7e2d3d1d" providerId="LiveId" clId="{E2784504-128F-4A7B-8E5A-98C15F87F259}" dt="2023-01-08T04:43:18.664" v="285" actId="20577"/>
        <pc:sldMkLst>
          <pc:docMk/>
          <pc:sldMk cId="1914826220" sldId="258"/>
        </pc:sldMkLst>
        <pc:spChg chg="mod">
          <ac:chgData name="천 세린" userId="a02d521a7e2d3d1d" providerId="LiveId" clId="{E2784504-128F-4A7B-8E5A-98C15F87F259}" dt="2023-01-08T04:43:09.967" v="269" actId="20577"/>
          <ac:spMkLst>
            <pc:docMk/>
            <pc:sldMk cId="1914826220" sldId="258"/>
            <ac:spMk id="4" creationId="{BC96A556-63A6-4571-9852-BD78DEDF6443}"/>
          </ac:spMkLst>
        </pc:spChg>
        <pc:spChg chg="mod">
          <ac:chgData name="천 세린" userId="a02d521a7e2d3d1d" providerId="LiveId" clId="{E2784504-128F-4A7B-8E5A-98C15F87F259}" dt="2023-01-08T04:41:58.585" v="85" actId="20577"/>
          <ac:spMkLst>
            <pc:docMk/>
            <pc:sldMk cId="1914826220" sldId="258"/>
            <ac:spMk id="2050" creationId="{00000000-0000-0000-0000-000000000000}"/>
          </ac:spMkLst>
        </pc:spChg>
        <pc:spChg chg="mod">
          <ac:chgData name="천 세린" userId="a02d521a7e2d3d1d" providerId="LiveId" clId="{E2784504-128F-4A7B-8E5A-98C15F87F259}" dt="2023-01-08T04:43:18.664" v="285" actId="20577"/>
          <ac:spMkLst>
            <pc:docMk/>
            <pc:sldMk cId="1914826220" sldId="258"/>
            <ac:spMk id="2051" creationId="{00000000-0000-0000-0000-000000000000}"/>
          </ac:spMkLst>
        </pc:spChg>
      </pc:sldChg>
      <pc:sldChg chg="modSp mod">
        <pc:chgData name="천 세린" userId="a02d521a7e2d3d1d" providerId="LiveId" clId="{E2784504-128F-4A7B-8E5A-98C15F87F259}" dt="2023-01-09T13:48:05.998" v="2884" actId="20577"/>
        <pc:sldMkLst>
          <pc:docMk/>
          <pc:sldMk cId="128251253" sldId="372"/>
        </pc:sldMkLst>
        <pc:spChg chg="mod">
          <ac:chgData name="천 세린" userId="a02d521a7e2d3d1d" providerId="LiveId" clId="{E2784504-128F-4A7B-8E5A-98C15F87F259}" dt="2023-01-09T13:48:05.998" v="2884" actId="20577"/>
          <ac:spMkLst>
            <pc:docMk/>
            <pc:sldMk cId="128251253" sldId="372"/>
            <ac:spMk id="3" creationId="{00000000-0000-0000-0000-000000000000}"/>
          </ac:spMkLst>
        </pc:spChg>
      </pc:sldChg>
      <pc:sldChg chg="addSp delSp modSp new mod modClrScheme chgLayout">
        <pc:chgData name="천 세린" userId="a02d521a7e2d3d1d" providerId="LiveId" clId="{E2784504-128F-4A7B-8E5A-98C15F87F259}" dt="2023-01-09T13:53:52.066" v="3440" actId="113"/>
        <pc:sldMkLst>
          <pc:docMk/>
          <pc:sldMk cId="192516332" sldId="373"/>
        </pc:sldMkLst>
        <pc:spChg chg="mod">
          <ac:chgData name="천 세린" userId="a02d521a7e2d3d1d" providerId="LiveId" clId="{E2784504-128F-4A7B-8E5A-98C15F87F259}" dt="2023-01-09T13:53:00.894" v="3273" actId="20577"/>
          <ac:spMkLst>
            <pc:docMk/>
            <pc:sldMk cId="192516332" sldId="373"/>
            <ac:spMk id="2" creationId="{3DE62CFA-C9A8-A131-A272-D0A742E66B4E}"/>
          </ac:spMkLst>
        </pc:spChg>
        <pc:spChg chg="add del mod">
          <ac:chgData name="천 세린" userId="a02d521a7e2d3d1d" providerId="LiveId" clId="{E2784504-128F-4A7B-8E5A-98C15F87F259}" dt="2023-01-09T13:53:52.066" v="3440" actId="113"/>
          <ac:spMkLst>
            <pc:docMk/>
            <pc:sldMk cId="192516332" sldId="373"/>
            <ac:spMk id="3" creationId="{2307D3CC-7F99-0CE6-7F32-D665B3F01BD2}"/>
          </ac:spMkLst>
        </pc:spChg>
        <pc:spChg chg="mod ord">
          <ac:chgData name="천 세린" userId="a02d521a7e2d3d1d" providerId="LiveId" clId="{E2784504-128F-4A7B-8E5A-98C15F87F259}" dt="2023-01-09T13:43:47.836" v="2499" actId="26606"/>
          <ac:spMkLst>
            <pc:docMk/>
            <pc:sldMk cId="192516332" sldId="373"/>
            <ac:spMk id="4" creationId="{86AE3702-1D89-EE22-DEB5-4ABCB30F93D5}"/>
          </ac:spMkLst>
        </pc:spChg>
        <pc:spChg chg="add del mod">
          <ac:chgData name="천 세린" userId="a02d521a7e2d3d1d" providerId="LiveId" clId="{E2784504-128F-4A7B-8E5A-98C15F87F259}" dt="2023-01-09T13:43:47.836" v="2499" actId="26606"/>
          <ac:spMkLst>
            <pc:docMk/>
            <pc:sldMk cId="192516332" sldId="373"/>
            <ac:spMk id="1031" creationId="{2A334375-FFAE-F5B3-FFB5-82050C92F9F1}"/>
          </ac:spMkLst>
        </pc:spChg>
        <pc:picChg chg="add del mod">
          <ac:chgData name="천 세린" userId="a02d521a7e2d3d1d" providerId="LiveId" clId="{E2784504-128F-4A7B-8E5A-98C15F87F259}" dt="2023-01-09T13:50:28.477" v="3208" actId="478"/>
          <ac:picMkLst>
            <pc:docMk/>
            <pc:sldMk cId="192516332" sldId="373"/>
            <ac:picMk id="6" creationId="{2FEE1294-A89A-3BD0-C52D-896B499D7CE7}"/>
          </ac:picMkLst>
        </pc:picChg>
        <pc:picChg chg="add mod">
          <ac:chgData name="천 세린" userId="a02d521a7e2d3d1d" providerId="LiveId" clId="{E2784504-128F-4A7B-8E5A-98C15F87F259}" dt="2023-01-09T13:50:30.962" v="3210" actId="1076"/>
          <ac:picMkLst>
            <pc:docMk/>
            <pc:sldMk cId="192516332" sldId="373"/>
            <ac:picMk id="8" creationId="{912CE358-4B15-6320-1C8A-62696A452312}"/>
          </ac:picMkLst>
        </pc:picChg>
        <pc:picChg chg="add del mod">
          <ac:chgData name="천 세린" userId="a02d521a7e2d3d1d" providerId="LiveId" clId="{E2784504-128F-4A7B-8E5A-98C15F87F259}" dt="2023-01-09T13:43:53.009" v="2500" actId="478"/>
          <ac:picMkLst>
            <pc:docMk/>
            <pc:sldMk cId="192516332" sldId="373"/>
            <ac:picMk id="1026" creationId="{004428BD-68F2-AB57-5B57-D5B5B1918ECD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1162361121" sldId="373"/>
        </pc:sldMkLst>
      </pc:sldChg>
      <pc:sldChg chg="addSp delSp modSp new mod modAnim">
        <pc:chgData name="천 세린" userId="a02d521a7e2d3d1d" providerId="LiveId" clId="{E2784504-128F-4A7B-8E5A-98C15F87F259}" dt="2023-01-09T14:31:27.113" v="3903" actId="27636"/>
        <pc:sldMkLst>
          <pc:docMk/>
          <pc:sldMk cId="2536173048" sldId="374"/>
        </pc:sldMkLst>
        <pc:spChg chg="mod">
          <ac:chgData name="천 세린" userId="a02d521a7e2d3d1d" providerId="LiveId" clId="{E2784504-128F-4A7B-8E5A-98C15F87F259}" dt="2023-01-08T10:59:24.814" v="363" actId="20577"/>
          <ac:spMkLst>
            <pc:docMk/>
            <pc:sldMk cId="2536173048" sldId="374"/>
            <ac:spMk id="2" creationId="{8017F23F-5CD6-41D1-99D3-5A277614CE4C}"/>
          </ac:spMkLst>
        </pc:spChg>
        <pc:spChg chg="mod">
          <ac:chgData name="천 세린" userId="a02d521a7e2d3d1d" providerId="LiveId" clId="{E2784504-128F-4A7B-8E5A-98C15F87F259}" dt="2023-01-09T14:31:27.113" v="3903" actId="27636"/>
          <ac:spMkLst>
            <pc:docMk/>
            <pc:sldMk cId="2536173048" sldId="374"/>
            <ac:spMk id="3" creationId="{33932557-0F60-A6F5-7967-9D080298EF70}"/>
          </ac:spMkLst>
        </pc:spChg>
        <pc:spChg chg="add mod">
          <ac:chgData name="천 세린" userId="a02d521a7e2d3d1d" providerId="LiveId" clId="{E2784504-128F-4A7B-8E5A-98C15F87F259}" dt="2023-01-09T14:31:22.621" v="3900" actId="1076"/>
          <ac:spMkLst>
            <pc:docMk/>
            <pc:sldMk cId="2536173048" sldId="374"/>
            <ac:spMk id="14" creationId="{C6F2C4AB-3D3F-0754-2650-51AFD2141F9E}"/>
          </ac:spMkLst>
        </pc:spChg>
        <pc:spChg chg="add mod">
          <ac:chgData name="천 세린" userId="a02d521a7e2d3d1d" providerId="LiveId" clId="{E2784504-128F-4A7B-8E5A-98C15F87F259}" dt="2023-01-09T14:31:22.621" v="3900" actId="1076"/>
          <ac:spMkLst>
            <pc:docMk/>
            <pc:sldMk cId="2536173048" sldId="374"/>
            <ac:spMk id="15" creationId="{3174DC6A-A0B6-5CB1-F563-4D31018D1199}"/>
          </ac:spMkLst>
        </pc:spChg>
        <pc:spChg chg="add mod">
          <ac:chgData name="천 세린" userId="a02d521a7e2d3d1d" providerId="LiveId" clId="{E2784504-128F-4A7B-8E5A-98C15F87F259}" dt="2023-01-09T14:31:25.086" v="3901" actId="1076"/>
          <ac:spMkLst>
            <pc:docMk/>
            <pc:sldMk cId="2536173048" sldId="374"/>
            <ac:spMk id="23" creationId="{D7B90CC9-7417-B36A-6114-32B26BD2093E}"/>
          </ac:spMkLst>
        </pc:spChg>
        <pc:picChg chg="add mod">
          <ac:chgData name="천 세린" userId="a02d521a7e2d3d1d" providerId="LiveId" clId="{E2784504-128F-4A7B-8E5A-98C15F87F259}" dt="2023-01-09T14:31:22.621" v="3900" actId="1076"/>
          <ac:picMkLst>
            <pc:docMk/>
            <pc:sldMk cId="2536173048" sldId="374"/>
            <ac:picMk id="6" creationId="{ABB51E75-4E02-EA65-3552-AA461C8255D4}"/>
          </ac:picMkLst>
        </pc:picChg>
        <pc:picChg chg="add mod">
          <ac:chgData name="천 세린" userId="a02d521a7e2d3d1d" providerId="LiveId" clId="{E2784504-128F-4A7B-8E5A-98C15F87F259}" dt="2023-01-09T14:31:22.621" v="3900" actId="1076"/>
          <ac:picMkLst>
            <pc:docMk/>
            <pc:sldMk cId="2536173048" sldId="374"/>
            <ac:picMk id="8" creationId="{FB813EF7-DBEC-9C3E-6897-0EDD7A4D742E}"/>
          </ac:picMkLst>
        </pc:picChg>
        <pc:picChg chg="add mod">
          <ac:chgData name="천 세린" userId="a02d521a7e2d3d1d" providerId="LiveId" clId="{E2784504-128F-4A7B-8E5A-98C15F87F259}" dt="2023-01-09T14:31:22.621" v="3900" actId="1076"/>
          <ac:picMkLst>
            <pc:docMk/>
            <pc:sldMk cId="2536173048" sldId="374"/>
            <ac:picMk id="17" creationId="{B8AB3467-1B19-8784-0D52-BA824064864E}"/>
          </ac:picMkLst>
        </pc:picChg>
        <pc:cxnChg chg="add del mod">
          <ac:chgData name="천 세린" userId="a02d521a7e2d3d1d" providerId="LiveId" clId="{E2784504-128F-4A7B-8E5A-98C15F87F259}" dt="2023-01-08T11:02:47.513" v="616" actId="478"/>
          <ac:cxnSpMkLst>
            <pc:docMk/>
            <pc:sldMk cId="2536173048" sldId="374"/>
            <ac:cxnSpMk id="10" creationId="{38B09939-FE78-BD1C-9261-B46C0800103C}"/>
          </ac:cxnSpMkLst>
        </pc:cxnChg>
        <pc:cxnChg chg="add del mod">
          <ac:chgData name="천 세린" userId="a02d521a7e2d3d1d" providerId="LiveId" clId="{E2784504-128F-4A7B-8E5A-98C15F87F259}" dt="2023-01-08T11:02:31.789" v="609" actId="478"/>
          <ac:cxnSpMkLst>
            <pc:docMk/>
            <pc:sldMk cId="2536173048" sldId="374"/>
            <ac:cxnSpMk id="11" creationId="{F75DF3F2-BCD5-9D72-C729-D08901B8EE3E}"/>
          </ac:cxnSpMkLst>
        </pc:cxnChg>
        <pc:cxnChg chg="add mod">
          <ac:chgData name="천 세린" userId="a02d521a7e2d3d1d" providerId="LiveId" clId="{E2784504-128F-4A7B-8E5A-98C15F87F259}" dt="2023-01-09T14:31:22.621" v="3900" actId="1076"/>
          <ac:cxnSpMkLst>
            <pc:docMk/>
            <pc:sldMk cId="2536173048" sldId="374"/>
            <ac:cxnSpMk id="19" creationId="{202B395E-8A1A-89BE-2856-C4B033154090}"/>
          </ac:cxnSpMkLst>
        </pc:cxnChg>
        <pc:cxnChg chg="add mod">
          <ac:chgData name="천 세린" userId="a02d521a7e2d3d1d" providerId="LiveId" clId="{E2784504-128F-4A7B-8E5A-98C15F87F259}" dt="2023-01-09T14:31:22.621" v="3900" actId="1076"/>
          <ac:cxnSpMkLst>
            <pc:docMk/>
            <pc:sldMk cId="2536173048" sldId="374"/>
            <ac:cxnSpMk id="20" creationId="{2FFF5A43-8626-BA40-90B8-FD72C63DB545}"/>
          </ac:cxnSpMkLst>
        </pc:cxn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3932853042" sldId="374"/>
        </pc:sldMkLst>
      </pc:sldChg>
      <pc:sldChg chg="addSp modSp new mod">
        <pc:chgData name="천 세린" userId="a02d521a7e2d3d1d" providerId="LiveId" clId="{E2784504-128F-4A7B-8E5A-98C15F87F259}" dt="2023-01-08T10:59:09.932" v="339" actId="1076"/>
        <pc:sldMkLst>
          <pc:docMk/>
          <pc:sldMk cId="855190286" sldId="375"/>
        </pc:sldMkLst>
        <pc:spChg chg="mod">
          <ac:chgData name="천 세린" userId="a02d521a7e2d3d1d" providerId="LiveId" clId="{E2784504-128F-4A7B-8E5A-98C15F87F259}" dt="2023-01-08T10:58:37.949" v="333" actId="20577"/>
          <ac:spMkLst>
            <pc:docMk/>
            <pc:sldMk cId="855190286" sldId="375"/>
            <ac:spMk id="2" creationId="{2D72F6B7-188C-53F5-840A-B70B6FF91152}"/>
          </ac:spMkLst>
        </pc:spChg>
        <pc:picChg chg="add mod">
          <ac:chgData name="천 세린" userId="a02d521a7e2d3d1d" providerId="LiveId" clId="{E2784504-128F-4A7B-8E5A-98C15F87F259}" dt="2023-01-08T10:59:09.932" v="339" actId="1076"/>
          <ac:picMkLst>
            <pc:docMk/>
            <pc:sldMk cId="855190286" sldId="375"/>
            <ac:picMk id="6" creationId="{FEF6CA12-47F1-1E0A-DE39-AE24A4BA9207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3838817688" sldId="375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42639610" sldId="376"/>
        </pc:sldMkLst>
      </pc:sldChg>
      <pc:sldChg chg="modSp new mod">
        <pc:chgData name="천 세린" userId="a02d521a7e2d3d1d" providerId="LiveId" clId="{E2784504-128F-4A7B-8E5A-98C15F87F259}" dt="2023-01-09T14:37:18.222" v="4107" actId="21"/>
        <pc:sldMkLst>
          <pc:docMk/>
          <pc:sldMk cId="1603373701" sldId="376"/>
        </pc:sldMkLst>
        <pc:spChg chg="mod">
          <ac:chgData name="천 세린" userId="a02d521a7e2d3d1d" providerId="LiveId" clId="{E2784504-128F-4A7B-8E5A-98C15F87F259}" dt="2023-01-09T14:37:10.733" v="4106" actId="20577"/>
          <ac:spMkLst>
            <pc:docMk/>
            <pc:sldMk cId="1603373701" sldId="376"/>
            <ac:spMk id="2" creationId="{93E836B1-DD5C-15B9-9928-BFE422B095DD}"/>
          </ac:spMkLst>
        </pc:spChg>
        <pc:spChg chg="mod">
          <ac:chgData name="천 세린" userId="a02d521a7e2d3d1d" providerId="LiveId" clId="{E2784504-128F-4A7B-8E5A-98C15F87F259}" dt="2023-01-09T14:37:18.222" v="4107" actId="21"/>
          <ac:spMkLst>
            <pc:docMk/>
            <pc:sldMk cId="1603373701" sldId="376"/>
            <ac:spMk id="3" creationId="{62BFD29E-082E-9D17-BD1A-799721270C9A}"/>
          </ac:spMkLst>
        </pc:sp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1345529198" sldId="377"/>
        </pc:sldMkLst>
      </pc:sldChg>
      <pc:sldChg chg="addSp modSp new mod">
        <pc:chgData name="천 세린" userId="a02d521a7e2d3d1d" providerId="LiveId" clId="{E2784504-128F-4A7B-8E5A-98C15F87F259}" dt="2023-01-09T14:33:35.814" v="4093" actId="115"/>
        <pc:sldMkLst>
          <pc:docMk/>
          <pc:sldMk cId="4229650502" sldId="377"/>
        </pc:sldMkLst>
        <pc:spChg chg="mod">
          <ac:chgData name="천 세린" userId="a02d521a7e2d3d1d" providerId="LiveId" clId="{E2784504-128F-4A7B-8E5A-98C15F87F259}" dt="2023-01-08T10:59:34.790" v="389" actId="20577"/>
          <ac:spMkLst>
            <pc:docMk/>
            <pc:sldMk cId="4229650502" sldId="377"/>
            <ac:spMk id="2" creationId="{86983EB3-904C-782A-74F0-F54CDFA7FC16}"/>
          </ac:spMkLst>
        </pc:spChg>
        <pc:spChg chg="mod">
          <ac:chgData name="천 세린" userId="a02d521a7e2d3d1d" providerId="LiveId" clId="{E2784504-128F-4A7B-8E5A-98C15F87F259}" dt="2023-01-09T14:33:35.814" v="4093" actId="115"/>
          <ac:spMkLst>
            <pc:docMk/>
            <pc:sldMk cId="4229650502" sldId="377"/>
            <ac:spMk id="3" creationId="{60C0BDBA-587D-77D7-E524-CE640C69D382}"/>
          </ac:spMkLst>
        </pc:spChg>
        <pc:picChg chg="add mod">
          <ac:chgData name="천 세린" userId="a02d521a7e2d3d1d" providerId="LiveId" clId="{E2784504-128F-4A7B-8E5A-98C15F87F259}" dt="2023-01-08T11:10:26.513" v="1334" actId="1076"/>
          <ac:picMkLst>
            <pc:docMk/>
            <pc:sldMk cId="4229650502" sldId="377"/>
            <ac:picMk id="6" creationId="{45113152-4D13-8F51-53F6-1C70D480F95B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521429078" sldId="378"/>
        </pc:sldMkLst>
      </pc:sldChg>
      <pc:sldChg chg="addSp modSp new mod">
        <pc:chgData name="천 세린" userId="a02d521a7e2d3d1d" providerId="LiveId" clId="{E2784504-128F-4A7B-8E5A-98C15F87F259}" dt="2023-01-09T14:28:46.082" v="3667" actId="313"/>
        <pc:sldMkLst>
          <pc:docMk/>
          <pc:sldMk cId="3775142286" sldId="378"/>
        </pc:sldMkLst>
        <pc:spChg chg="mod">
          <ac:chgData name="천 세린" userId="a02d521a7e2d3d1d" providerId="LiveId" clId="{E2784504-128F-4A7B-8E5A-98C15F87F259}" dt="2023-01-09T14:28:46.082" v="3667" actId="313"/>
          <ac:spMkLst>
            <pc:docMk/>
            <pc:sldMk cId="3775142286" sldId="378"/>
            <ac:spMk id="2" creationId="{50ABA363-EDEB-220D-2C7C-58DB5059CEA3}"/>
          </ac:spMkLst>
        </pc:spChg>
        <pc:spChg chg="mod">
          <ac:chgData name="천 세린" userId="a02d521a7e2d3d1d" providerId="LiveId" clId="{E2784504-128F-4A7B-8E5A-98C15F87F259}" dt="2023-01-08T11:08:35.006" v="1232" actId="14100"/>
          <ac:spMkLst>
            <pc:docMk/>
            <pc:sldMk cId="3775142286" sldId="378"/>
            <ac:spMk id="3" creationId="{54172410-AE6E-EC51-EECF-93E08BA1EB7E}"/>
          </ac:spMkLst>
        </pc:spChg>
        <pc:picChg chg="add mod">
          <ac:chgData name="천 세린" userId="a02d521a7e2d3d1d" providerId="LiveId" clId="{E2784504-128F-4A7B-8E5A-98C15F87F259}" dt="2023-01-08T11:00:09.370" v="410" actId="1076"/>
          <ac:picMkLst>
            <pc:docMk/>
            <pc:sldMk cId="3775142286" sldId="378"/>
            <ac:picMk id="6" creationId="{E5A87142-D3FE-10E6-97C9-113E89D84E3B}"/>
          </ac:picMkLst>
        </pc:picChg>
      </pc:sldChg>
      <pc:sldChg chg="addSp modSp new mod">
        <pc:chgData name="천 세린" userId="a02d521a7e2d3d1d" providerId="LiveId" clId="{E2784504-128F-4A7B-8E5A-98C15F87F259}" dt="2023-01-09T14:32:47.901" v="4000" actId="20577"/>
        <pc:sldMkLst>
          <pc:docMk/>
          <pc:sldMk cId="1212304710" sldId="379"/>
        </pc:sldMkLst>
        <pc:spChg chg="mod">
          <ac:chgData name="천 세린" userId="a02d521a7e2d3d1d" providerId="LiveId" clId="{E2784504-128F-4A7B-8E5A-98C15F87F259}" dt="2023-01-08T11:04:46.570" v="736"/>
          <ac:spMkLst>
            <pc:docMk/>
            <pc:sldMk cId="1212304710" sldId="379"/>
            <ac:spMk id="2" creationId="{C3660BF0-84D1-68F7-9580-6361EAAAC9FA}"/>
          </ac:spMkLst>
        </pc:spChg>
        <pc:spChg chg="mod">
          <ac:chgData name="천 세린" userId="a02d521a7e2d3d1d" providerId="LiveId" clId="{E2784504-128F-4A7B-8E5A-98C15F87F259}" dt="2023-01-09T14:32:47.901" v="4000" actId="20577"/>
          <ac:spMkLst>
            <pc:docMk/>
            <pc:sldMk cId="1212304710" sldId="379"/>
            <ac:spMk id="3" creationId="{89F34137-DC78-26B8-5A8E-C3F444BA2C58}"/>
          </ac:spMkLst>
        </pc:spChg>
        <pc:spChg chg="add mod">
          <ac:chgData name="천 세린" userId="a02d521a7e2d3d1d" providerId="LiveId" clId="{E2784504-128F-4A7B-8E5A-98C15F87F259}" dt="2023-01-09T14:32:06.618" v="3993" actId="20577"/>
          <ac:spMkLst>
            <pc:docMk/>
            <pc:sldMk cId="1212304710" sldId="379"/>
            <ac:spMk id="7" creationId="{E259181A-CF0C-EF98-9849-4CA480CA42A9}"/>
          </ac:spMkLst>
        </pc:spChg>
        <pc:picChg chg="add mod">
          <ac:chgData name="천 세린" userId="a02d521a7e2d3d1d" providerId="LiveId" clId="{E2784504-128F-4A7B-8E5A-98C15F87F259}" dt="2023-01-08T11:07:28.520" v="1126" actId="1076"/>
          <ac:picMkLst>
            <pc:docMk/>
            <pc:sldMk cId="1212304710" sldId="379"/>
            <ac:picMk id="6" creationId="{CD760493-9FF0-70C4-21E3-60232B73295A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348050460" sldId="379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3946127002" sldId="380"/>
        </pc:sldMkLst>
      </pc:sldChg>
      <pc:sldChg chg="addSp delSp modSp new mod">
        <pc:chgData name="천 세린" userId="a02d521a7e2d3d1d" providerId="LiveId" clId="{E2784504-128F-4A7B-8E5A-98C15F87F259}" dt="2023-01-08T11:16:26.195" v="1894" actId="20577"/>
        <pc:sldMkLst>
          <pc:docMk/>
          <pc:sldMk cId="4252948237" sldId="380"/>
        </pc:sldMkLst>
        <pc:spChg chg="mod">
          <ac:chgData name="천 세린" userId="a02d521a7e2d3d1d" providerId="LiveId" clId="{E2784504-128F-4A7B-8E5A-98C15F87F259}" dt="2023-01-08T11:11:17.966" v="1393" actId="20577"/>
          <ac:spMkLst>
            <pc:docMk/>
            <pc:sldMk cId="4252948237" sldId="380"/>
            <ac:spMk id="2" creationId="{4676B2C3-DC22-D228-9AEC-6B0AC4C8823C}"/>
          </ac:spMkLst>
        </pc:spChg>
        <pc:spChg chg="mod">
          <ac:chgData name="천 세린" userId="a02d521a7e2d3d1d" providerId="LiveId" clId="{E2784504-128F-4A7B-8E5A-98C15F87F259}" dt="2023-01-08T11:12:34.611" v="1497" actId="14100"/>
          <ac:spMkLst>
            <pc:docMk/>
            <pc:sldMk cId="4252948237" sldId="380"/>
            <ac:spMk id="3" creationId="{553EABAF-85EB-2A04-9A4E-D9CECC9EB25E}"/>
          </ac:spMkLst>
        </pc:spChg>
        <pc:spChg chg="add del">
          <ac:chgData name="천 세린" userId="a02d521a7e2d3d1d" providerId="LiveId" clId="{E2784504-128F-4A7B-8E5A-98C15F87F259}" dt="2023-01-08T11:12:07.123" v="1483"/>
          <ac:spMkLst>
            <pc:docMk/>
            <pc:sldMk cId="4252948237" sldId="380"/>
            <ac:spMk id="5" creationId="{1DEFA3A5-E711-B1F5-2F5B-7B9824257B01}"/>
          </ac:spMkLst>
        </pc:spChg>
        <pc:spChg chg="add del">
          <ac:chgData name="천 세린" userId="a02d521a7e2d3d1d" providerId="LiveId" clId="{E2784504-128F-4A7B-8E5A-98C15F87F259}" dt="2023-01-08T11:12:13.766" v="1485"/>
          <ac:spMkLst>
            <pc:docMk/>
            <pc:sldMk cId="4252948237" sldId="380"/>
            <ac:spMk id="6" creationId="{259377AC-3E54-8B72-F2D0-199D8B93860A}"/>
          </ac:spMkLst>
        </pc:spChg>
        <pc:spChg chg="add mod">
          <ac:chgData name="천 세린" userId="a02d521a7e2d3d1d" providerId="LiveId" clId="{E2784504-128F-4A7B-8E5A-98C15F87F259}" dt="2023-01-08T11:12:45.216" v="1499" actId="1076"/>
          <ac:spMkLst>
            <pc:docMk/>
            <pc:sldMk cId="4252948237" sldId="380"/>
            <ac:spMk id="9" creationId="{C5D222E5-0C0D-1730-F9C1-85498A9A3411}"/>
          </ac:spMkLst>
        </pc:spChg>
        <pc:spChg chg="add mod">
          <ac:chgData name="천 세린" userId="a02d521a7e2d3d1d" providerId="LiveId" clId="{E2784504-128F-4A7B-8E5A-98C15F87F259}" dt="2023-01-08T11:16:26.195" v="1894" actId="20577"/>
          <ac:spMkLst>
            <pc:docMk/>
            <pc:sldMk cId="4252948237" sldId="380"/>
            <ac:spMk id="10" creationId="{90FC2169-F20F-79E5-8D9C-DE0A5E408559}"/>
          </ac:spMkLst>
        </pc:spChg>
        <pc:picChg chg="add mod">
          <ac:chgData name="천 세린" userId="a02d521a7e2d3d1d" providerId="LiveId" clId="{E2784504-128F-4A7B-8E5A-98C15F87F259}" dt="2023-01-08T11:12:22.957" v="1489" actId="1076"/>
          <ac:picMkLst>
            <pc:docMk/>
            <pc:sldMk cId="4252948237" sldId="380"/>
            <ac:picMk id="8" creationId="{CCE8FFC8-4BF0-EE64-468C-854D23CAAB37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319027396" sldId="381"/>
        </pc:sldMkLst>
      </pc:sldChg>
      <pc:sldChg chg="addSp delSp modSp add mod">
        <pc:chgData name="천 세린" userId="a02d521a7e2d3d1d" providerId="LiveId" clId="{E2784504-128F-4A7B-8E5A-98C15F87F259}" dt="2023-01-08T11:18:34.702" v="1931" actId="1076"/>
        <pc:sldMkLst>
          <pc:docMk/>
          <pc:sldMk cId="2544755072" sldId="381"/>
        </pc:sldMkLst>
        <pc:spChg chg="mod">
          <ac:chgData name="천 세린" userId="a02d521a7e2d3d1d" providerId="LiveId" clId="{E2784504-128F-4A7B-8E5A-98C15F87F259}" dt="2023-01-08T11:15:12.079" v="1834" actId="20577"/>
          <ac:spMkLst>
            <pc:docMk/>
            <pc:sldMk cId="2544755072" sldId="381"/>
            <ac:spMk id="9" creationId="{C5D222E5-0C0D-1730-F9C1-85498A9A3411}"/>
          </ac:spMkLst>
        </pc:spChg>
        <pc:spChg chg="mod">
          <ac:chgData name="천 세린" userId="a02d521a7e2d3d1d" providerId="LiveId" clId="{E2784504-128F-4A7B-8E5A-98C15F87F259}" dt="2023-01-08T11:17:22.838" v="1924" actId="20577"/>
          <ac:spMkLst>
            <pc:docMk/>
            <pc:sldMk cId="2544755072" sldId="381"/>
            <ac:spMk id="10" creationId="{90FC2169-F20F-79E5-8D9C-DE0A5E408559}"/>
          </ac:spMkLst>
        </pc:spChg>
        <pc:picChg chg="add del mod">
          <ac:chgData name="천 세린" userId="a02d521a7e2d3d1d" providerId="LiveId" clId="{E2784504-128F-4A7B-8E5A-98C15F87F259}" dt="2023-01-08T11:18:07.983" v="1925" actId="478"/>
          <ac:picMkLst>
            <pc:docMk/>
            <pc:sldMk cId="2544755072" sldId="381"/>
            <ac:picMk id="6" creationId="{65AADF9C-CC5E-D902-4C2B-354E3CE2D074}"/>
          </ac:picMkLst>
        </pc:picChg>
        <pc:picChg chg="del">
          <ac:chgData name="천 세린" userId="a02d521a7e2d3d1d" providerId="LiveId" clId="{E2784504-128F-4A7B-8E5A-98C15F87F259}" dt="2023-01-08T11:15:13.317" v="1835" actId="478"/>
          <ac:picMkLst>
            <pc:docMk/>
            <pc:sldMk cId="2544755072" sldId="381"/>
            <ac:picMk id="8" creationId="{CCE8FFC8-4BF0-EE64-468C-854D23CAAB37}"/>
          </ac:picMkLst>
        </pc:picChg>
        <pc:picChg chg="add mod">
          <ac:chgData name="천 세린" userId="a02d521a7e2d3d1d" providerId="LiveId" clId="{E2784504-128F-4A7B-8E5A-98C15F87F259}" dt="2023-01-08T11:18:34.702" v="1931" actId="1076"/>
          <ac:picMkLst>
            <pc:docMk/>
            <pc:sldMk cId="2544755072" sldId="381"/>
            <ac:picMk id="2050" creationId="{CA5DD641-3F7B-951A-D0B0-F48F745BDA09}"/>
          </ac:picMkLst>
        </pc:picChg>
      </pc:sldChg>
      <pc:sldChg chg="addSp modSp new mod">
        <pc:chgData name="천 세린" userId="a02d521a7e2d3d1d" providerId="LiveId" clId="{E2784504-128F-4A7B-8E5A-98C15F87F259}" dt="2023-01-08T11:19:28.315" v="1988" actId="1076"/>
        <pc:sldMkLst>
          <pc:docMk/>
          <pc:sldMk cId="1176945417" sldId="382"/>
        </pc:sldMkLst>
        <pc:spChg chg="mod">
          <ac:chgData name="천 세린" userId="a02d521a7e2d3d1d" providerId="LiveId" clId="{E2784504-128F-4A7B-8E5A-98C15F87F259}" dt="2023-01-08T11:18:52.936" v="1985" actId="20577"/>
          <ac:spMkLst>
            <pc:docMk/>
            <pc:sldMk cId="1176945417" sldId="382"/>
            <ac:spMk id="2" creationId="{B172D2E6-F43A-8558-B6A2-1DA03506284A}"/>
          </ac:spMkLst>
        </pc:spChg>
        <pc:picChg chg="add mod">
          <ac:chgData name="천 세린" userId="a02d521a7e2d3d1d" providerId="LiveId" clId="{E2784504-128F-4A7B-8E5A-98C15F87F259}" dt="2023-01-08T11:19:28.315" v="1988" actId="1076"/>
          <ac:picMkLst>
            <pc:docMk/>
            <pc:sldMk cId="1176945417" sldId="382"/>
            <ac:picMk id="6" creationId="{A77EBD61-8B12-1308-6001-85E20EE74FD8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748637683" sldId="382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4286977930" sldId="383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3832202148" sldId="384"/>
        </pc:sldMkLst>
      </pc:sldChg>
      <pc:sldChg chg="modSp mod">
        <pc:chgData name="천 세린" userId="a02d521a7e2d3d1d" providerId="LiveId" clId="{E2784504-128F-4A7B-8E5A-98C15F87F259}" dt="2023-01-09T14:37:41.483" v="4120" actId="20577"/>
        <pc:sldMkLst>
          <pc:docMk/>
          <pc:sldMk cId="851390991" sldId="385"/>
        </pc:sldMkLst>
        <pc:spChg chg="mod">
          <ac:chgData name="천 세린" userId="a02d521a7e2d3d1d" providerId="LiveId" clId="{E2784504-128F-4A7B-8E5A-98C15F87F259}" dt="2023-01-09T14:37:41.483" v="4120" actId="20577"/>
          <ac:spMkLst>
            <pc:docMk/>
            <pc:sldMk cId="851390991" sldId="385"/>
            <ac:spMk id="2" creationId="{00000000-0000-0000-0000-000000000000}"/>
          </ac:spMkLst>
        </pc:sp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169282413" sldId="385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1287744127" sldId="386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329398595" sldId="387"/>
        </pc:sldMkLst>
      </pc:sldChg>
      <pc:sldChg chg="modSp mod">
        <pc:chgData name="천 세린" userId="a02d521a7e2d3d1d" providerId="LiveId" clId="{E2784504-128F-4A7B-8E5A-98C15F87F259}" dt="2023-01-09T14:38:46.953" v="4290" actId="1076"/>
        <pc:sldMkLst>
          <pc:docMk/>
          <pc:sldMk cId="2428481131" sldId="387"/>
        </pc:sldMkLst>
        <pc:spChg chg="mod">
          <ac:chgData name="천 세린" userId="a02d521a7e2d3d1d" providerId="LiveId" clId="{E2784504-128F-4A7B-8E5A-98C15F87F259}" dt="2023-01-09T14:38:44.181" v="4289" actId="1076"/>
          <ac:spMkLst>
            <pc:docMk/>
            <pc:sldMk cId="2428481131" sldId="387"/>
            <ac:spMk id="7" creationId="{00000000-0000-0000-0000-000000000000}"/>
          </ac:spMkLst>
        </pc:spChg>
        <pc:picChg chg="mod">
          <ac:chgData name="천 세린" userId="a02d521a7e2d3d1d" providerId="LiveId" clId="{E2784504-128F-4A7B-8E5A-98C15F87F259}" dt="2023-01-09T14:38:46.953" v="4290" actId="1076"/>
          <ac:picMkLst>
            <pc:docMk/>
            <pc:sldMk cId="2428481131" sldId="387"/>
            <ac:picMk id="5" creationId="{00000000-0000-0000-0000-000000000000}"/>
          </ac:picMkLst>
        </pc:picChg>
        <pc:picChg chg="mod">
          <ac:chgData name="천 세린" userId="a02d521a7e2d3d1d" providerId="LiveId" clId="{E2784504-128F-4A7B-8E5A-98C15F87F259}" dt="2023-01-09T14:38:46.953" v="4290" actId="1076"/>
          <ac:picMkLst>
            <pc:docMk/>
            <pc:sldMk cId="2428481131" sldId="387"/>
            <ac:picMk id="6" creationId="{00000000-0000-0000-0000-000000000000}"/>
          </ac:picMkLst>
        </pc:pic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340545056" sldId="388"/>
        </pc:sldMkLst>
      </pc:sldChg>
      <pc:sldChg chg="modSp mod">
        <pc:chgData name="천 세린" userId="a02d521a7e2d3d1d" providerId="LiveId" clId="{E2784504-128F-4A7B-8E5A-98C15F87F259}" dt="2023-01-09T14:41:40.307" v="5000" actId="20577"/>
        <pc:sldMkLst>
          <pc:docMk/>
          <pc:sldMk cId="3238321422" sldId="388"/>
        </pc:sldMkLst>
        <pc:spChg chg="mod">
          <ac:chgData name="천 세린" userId="a02d521a7e2d3d1d" providerId="LiveId" clId="{E2784504-128F-4A7B-8E5A-98C15F87F259}" dt="2023-01-09T14:41:40.307" v="5000" actId="20577"/>
          <ac:spMkLst>
            <pc:docMk/>
            <pc:sldMk cId="3238321422" sldId="388"/>
            <ac:spMk id="3" creationId="{00000000-0000-0000-0000-000000000000}"/>
          </ac:spMkLst>
        </pc:spChg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2048419688" sldId="389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345879472" sldId="390"/>
        </pc:sldMkLst>
      </pc:sldChg>
      <pc:sldChg chg="del">
        <pc:chgData name="천 세린" userId="a02d521a7e2d3d1d" providerId="LiveId" clId="{E2784504-128F-4A7B-8E5A-98C15F87F259}" dt="2023-01-08T04:40:54.518" v="0" actId="47"/>
        <pc:sldMkLst>
          <pc:docMk/>
          <pc:sldMk cId="773024765" sldId="391"/>
        </pc:sldMkLst>
      </pc:sldChg>
      <pc:sldMasterChg chg="modSldLayout">
        <pc:chgData name="천 세린" userId="a02d521a7e2d3d1d" providerId="LiveId" clId="{E2784504-128F-4A7B-8E5A-98C15F87F259}" dt="2023-01-09T14:42:40.789" v="5002" actId="20577"/>
        <pc:sldMasterMkLst>
          <pc:docMk/>
          <pc:sldMasterMk cId="1776831676" sldId="2147483648"/>
        </pc:sldMasterMkLst>
        <pc:sldLayoutChg chg="modSp mod">
          <pc:chgData name="천 세린" userId="a02d521a7e2d3d1d" providerId="LiveId" clId="{E2784504-128F-4A7B-8E5A-98C15F87F259}" dt="2023-01-09T14:42:40.789" v="5002" actId="20577"/>
          <pc:sldLayoutMkLst>
            <pc:docMk/>
            <pc:sldMasterMk cId="1776831676" sldId="2147483648"/>
            <pc:sldLayoutMk cId="3081919140" sldId="2147483650"/>
          </pc:sldLayoutMkLst>
          <pc:spChg chg="mod">
            <ac:chgData name="천 세린" userId="a02d521a7e2d3d1d" providerId="LiveId" clId="{E2784504-128F-4A7B-8E5A-98C15F87F259}" dt="2023-01-09T14:42:40.789" v="5002" actId="20577"/>
            <ac:spMkLst>
              <pc:docMk/>
              <pc:sldMasterMk cId="1776831676" sldId="2147483648"/>
              <pc:sldLayoutMk cId="3081919140" sldId="2147483650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Using integrated gradients, authors found that the most of the words with the largest value is tend to reside in one branch of the input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408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E5D5-F296-4D91-8DF7-22E9D53B6C6E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90B9-BE68-4127-8376-4ADA7F1393E9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46B2-0F11-48DE-98F0-BD822182DFE3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2" y="129356"/>
            <a:ext cx="11329259" cy="778098"/>
          </a:xfrm>
          <a:ln>
            <a:noFill/>
          </a:ln>
        </p:spPr>
        <p:txBody>
          <a:bodyPr anchor="b" anchorCtr="0">
            <a:normAutofit/>
          </a:bodyPr>
          <a:lstStyle>
            <a:lvl1pPr algn="l">
              <a:defRPr sz="3600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1136934"/>
            <a:ext cx="11329259" cy="5067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56D998AA-B7DA-4C9B-BF95-E58C76DC721A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18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431372" y="988008"/>
            <a:ext cx="1132925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7B08-BD71-470B-A9AC-BA8936812406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9B79-FD88-4048-986E-AF33DD61A80A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E4D-171C-42AF-BEA4-CA5631FB80CE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8D81-1EC7-4616-BDCF-830CBB0FAE76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826-9779-404C-9261-752A123D151D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88FE-9823-4466-8AF5-D41A49D56488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F0BF8-28A4-434A-8BF2-5F9901121548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D198-02C4-4099-87C4-9111041FA882}" type="datetime1">
              <a:rPr lang="ko-KR" altLang="en-US" smtClean="0"/>
              <a:t>2023-01-09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latin typeface="Calibri" panose="020F0502020204030204" pitchFamily="34" charset="0"/>
                <a:ea typeface="굴림" charset="-127"/>
              </a:rPr>
              <a:t>Towards Interpreting and Mitigating Shortcut Learning Behavior of NLU Models</a:t>
            </a:r>
            <a:endParaRPr lang="ko-KR" altLang="en-US" sz="32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600" y="3284984"/>
            <a:ext cx="8568952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2023-01-10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2335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Mengnan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Du, V.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Manjunatha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R. Jain, R. Deshpande, F.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Dernoncourt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J. Gu, 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T. Sun, X. Hu</a:t>
            </a:r>
            <a:endParaRPr lang="en-US" altLang="ko-KR" sz="1800" baseline="30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Texas A&amp;M University, Adobe Research, Adobe Document Cloud</a:t>
            </a: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NAACL 21</a:t>
            </a:r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2D2E6-F43A-8558-B6A2-1DA03506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Shortcut Behavior – Qualitative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7FC4C5-5009-B867-1F9C-2935038C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3140968"/>
            <a:ext cx="11329259" cy="3063529"/>
          </a:xfrm>
        </p:spPr>
        <p:txBody>
          <a:bodyPr>
            <a:normAutofit/>
          </a:bodyPr>
          <a:lstStyle/>
          <a:p>
            <a:r>
              <a:rPr lang="en-US" altLang="ko-KR" dirty="0"/>
              <a:t>It shows two sorts of problems</a:t>
            </a:r>
          </a:p>
          <a:p>
            <a:pPr lvl="1"/>
            <a:r>
              <a:rPr lang="en-US" altLang="ko-KR" dirty="0"/>
              <a:t>(1) The model usually focuses on one branch of the input</a:t>
            </a:r>
          </a:p>
          <a:p>
            <a:pPr lvl="1"/>
            <a:r>
              <a:rPr lang="en-US" altLang="ko-KR" dirty="0"/>
              <a:t>(2) Also, the model tend to focus on shortcut features such as ‘only’, ‘no’, or ‘never’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Authors presume that these preferences come from the labelling process</a:t>
            </a:r>
          </a:p>
          <a:p>
            <a:pPr lvl="1"/>
            <a:r>
              <a:rPr lang="en-US" altLang="ko-KR" dirty="0"/>
              <a:t>During annotation, crowd workers may tend to use some common strategy and have used a limited set of words (e.g., negation words – ‘no’, ‘not’ – for contradiction)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77EBD61-8B12-1308-6001-85E20EE7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58851"/>
            <a:ext cx="10068779" cy="1856291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BCD542-C913-67AA-710E-9CDF45FE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94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Shortcut Behavior – Quantitative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1136935"/>
            <a:ext cx="11329259" cy="77989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The models mostly focus on one branch of the input</a:t>
            </a:r>
            <a:endParaRPr lang="ko-KR" altLang="en-US" sz="2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12" y="1594939"/>
            <a:ext cx="7519924" cy="1498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336" y="3144416"/>
            <a:ext cx="70567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Mostly words in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Claim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branch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31370" y="3950634"/>
            <a:ext cx="11329259" cy="77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Top words in each sentence are often included in head of (top 5%) LMI distribution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37" y="4518876"/>
            <a:ext cx="6531238" cy="1492619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8D3DFB-904A-F5E6-3994-0D118F31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64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2F6B7-188C-53F5-840A-B70B6FF9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Mitigation Framework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47AC29-EF5C-EF24-8253-682E5D867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EF6CA12-47F1-1E0A-DE39-AE24A4BA9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7" y="1655735"/>
            <a:ext cx="9676785" cy="4065331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ECFE01-4A56-FAFC-DC07-34739AA0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19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E836B1-DD5C-15B9-9928-BFE422B0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Defining Shortcut Degree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FD29E-082E-9D17-BD1A-79972127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Measured in two ways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238" y="2852936"/>
                <a:ext cx="28796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38" y="2852936"/>
                <a:ext cx="287964" cy="307777"/>
              </a:xfrm>
              <a:prstGeom prst="rect">
                <a:avLst/>
              </a:prstGeom>
              <a:blipFill>
                <a:blip r:embed="rId2"/>
                <a:stretch>
                  <a:fillRect l="-21277" b="-1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1847528" y="2510109"/>
            <a:ext cx="2318658" cy="1047389"/>
            <a:chOff x="1847528" y="2510109"/>
            <a:chExt cx="2318658" cy="1047389"/>
          </a:xfrm>
        </p:grpSpPr>
        <p:sp>
          <p:nvSpPr>
            <p:cNvPr id="6" name="직사각형 5"/>
            <p:cNvSpPr/>
            <p:nvPr/>
          </p:nvSpPr>
          <p:spPr>
            <a:xfrm>
              <a:off x="1847528" y="2564904"/>
              <a:ext cx="223224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265175" y="2510109"/>
              <a:ext cx="1901011" cy="104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5600" y="2406569"/>
                <a:ext cx="750083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𝑖𝑓</m:t>
                    </m:r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two largest </a:t>
                </a:r>
                <a:r>
                  <a:rPr lang="en-US" altLang="ko-K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IG</a:t>
                </a:r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words falls in head (Top 5%) of the LMI distribution</a:t>
                </a:r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406569"/>
                <a:ext cx="7500836" cy="307777"/>
              </a:xfrm>
              <a:prstGeom prst="rect">
                <a:avLst/>
              </a:prstGeom>
              <a:blipFill>
                <a:blip r:embed="rId3"/>
                <a:stretch>
                  <a:fillRect l="-1137" t="-26000" r="-2031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95600" y="3339916"/>
                <a:ext cx="168539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𝑜𝑡h𝑒𝑟𝑤𝑖𝑠𝑒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3339916"/>
                <a:ext cx="1685398" cy="307777"/>
              </a:xfrm>
              <a:prstGeom prst="rect">
                <a:avLst/>
              </a:prstGeom>
              <a:blipFill>
                <a:blip r:embed="rId4"/>
                <a:stretch>
                  <a:fillRect l="-4693" r="-1444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025" y="4631141"/>
            <a:ext cx="7065011" cy="958100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1B504996-1A85-C786-48FC-64017295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337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E836B1-DD5C-15B9-9928-BFE422B0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Shortcut Degree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FD29E-082E-9D17-BD1A-79972127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Measured in two ways and combined as a single value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[0, 1]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2142" y="3078833"/>
                <a:ext cx="27020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42" y="3078833"/>
                <a:ext cx="270202" cy="307777"/>
              </a:xfrm>
              <a:prstGeom prst="rect">
                <a:avLst/>
              </a:prstGeom>
              <a:blipFill>
                <a:blip r:embed="rId2"/>
                <a:stretch>
                  <a:fillRect l="-34091" b="-156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2063552" y="2736006"/>
            <a:ext cx="2318658" cy="1047389"/>
            <a:chOff x="1847528" y="2510109"/>
            <a:chExt cx="2318658" cy="1047389"/>
          </a:xfrm>
        </p:grpSpPr>
        <p:sp>
          <p:nvSpPr>
            <p:cNvPr id="6" name="직사각형 5"/>
            <p:cNvSpPr/>
            <p:nvPr/>
          </p:nvSpPr>
          <p:spPr>
            <a:xfrm>
              <a:off x="1847528" y="2564904"/>
              <a:ext cx="223224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265175" y="2510109"/>
              <a:ext cx="1901011" cy="104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1624" y="2636912"/>
                <a:ext cx="445698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𝑏𝑒𝑐𝑜𝑚𝑒𝑠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1=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𝑖𝑓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𝑠h𝑜𝑟𝑡𝑐𝑢𝑡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2636912"/>
                <a:ext cx="4456989" cy="307777"/>
              </a:xfrm>
              <a:prstGeom prst="rect">
                <a:avLst/>
              </a:prstGeom>
              <a:blipFill>
                <a:blip r:embed="rId3"/>
                <a:stretch>
                  <a:fillRect l="-1642" r="-821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11624" y="3609810"/>
                <a:ext cx="225343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𝑏𝑒𝑐𝑜𝑚𝑒𝑠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0=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𝑖𝑓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𝑛𝑜𝑡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3609810"/>
                <a:ext cx="2253437" cy="307777"/>
              </a:xfrm>
              <a:prstGeom prst="rect">
                <a:avLst/>
              </a:prstGeom>
              <a:blipFill>
                <a:blip r:embed="rId4"/>
                <a:stretch>
                  <a:fillRect l="-3794" r="-542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2142" y="4582708"/>
                <a:ext cx="263065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𝑡h𝑒𝑛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𝑛𝑜𝑟𝑚𝑎𝑙𝑖𝑧𝑒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42" y="4582708"/>
                <a:ext cx="2630657" cy="307777"/>
              </a:xfrm>
              <a:prstGeom prst="rect">
                <a:avLst/>
              </a:prstGeom>
              <a:blipFill>
                <a:blip r:embed="rId5"/>
                <a:stretch>
                  <a:fillRect l="-2088" r="-696" b="-1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/>
          <p:cNvCxnSpPr/>
          <p:nvPr/>
        </p:nvCxnSpPr>
        <p:spPr>
          <a:xfrm>
            <a:off x="1503700" y="3473698"/>
            <a:ext cx="0" cy="106190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D8B2EFE7-DE3B-5E60-DD23-C771CA6B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407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Mitigation Training Procedure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5" y="1052736"/>
            <a:ext cx="5442652" cy="23042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521400"/>
            <a:ext cx="5536123" cy="4221006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5092923" y="4797152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372" y="4443209"/>
            <a:ext cx="44404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as shortcut degree becomes 1,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for each class becomes even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DDDD2DE-3CC8-7C3C-D749-4E588D28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39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Training Procedure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5" y="1052736"/>
            <a:ext cx="5442652" cy="23042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521400"/>
            <a:ext cx="5536123" cy="42210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80" y="3922651"/>
            <a:ext cx="5325084" cy="521109"/>
          </a:xfrm>
          <a:prstGeom prst="rect">
            <a:avLst/>
          </a:prstGeom>
        </p:spPr>
      </p:pic>
      <p:cxnSp>
        <p:nvCxnSpPr>
          <p:cNvPr id="11" name="꺾인 연결선 10"/>
          <p:cNvCxnSpPr/>
          <p:nvPr/>
        </p:nvCxnSpPr>
        <p:spPr>
          <a:xfrm rot="10800000">
            <a:off x="3118322" y="4465532"/>
            <a:ext cx="3193702" cy="7134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5440" y="3500769"/>
                <a:ext cx="115212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=0.8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3500769"/>
                <a:ext cx="115212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10694E-98B1-760D-5282-57B24CB6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66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Results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58" y="3176473"/>
            <a:ext cx="5776799" cy="20693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3202302"/>
            <a:ext cx="5647106" cy="2043472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31372" y="1136934"/>
            <a:ext cx="11329259" cy="5067563"/>
          </a:xfrm>
        </p:spPr>
        <p:txBody>
          <a:bodyPr/>
          <a:lstStyle/>
          <a:p>
            <a:r>
              <a:rPr lang="en-US" altLang="ko-KR" dirty="0"/>
              <a:t>Compared to baseline models, LTGR (Long-tailed distribution Guided </a:t>
            </a:r>
            <a:r>
              <a:rPr lang="en-US" altLang="ko-KR" dirty="0" err="1"/>
              <a:t>Regularizer</a:t>
            </a:r>
            <a:r>
              <a:rPr lang="en-US" altLang="ko-KR" dirty="0"/>
              <a:t>) shows high in-distribution and OOD (out-of-distribution) accuracy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06C96C-4FDE-71D3-E286-86CC5CE3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848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this work, authors try to mitigate the shortcut-learning behavior of high-performance transformer-based models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By mainly focusing on lexical bias, authors found that shortcut words are learned by the models which often associated with learning on single branch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To solve this phenomenon, they adopted the concept from knowledge distillation framework, and proposed a framework that assigns less importance on shortcut containing samples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6D4602-B286-AB19-ABD9-7DCFD89F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32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Many</a:t>
            </a:r>
            <a:r>
              <a:rPr lang="ko-KR" altLang="en-US" dirty="0"/>
              <a:t> </a:t>
            </a:r>
            <a:r>
              <a:rPr lang="en-US" altLang="ko-KR" i="1" u="sng" dirty="0"/>
              <a:t>Natural Language Understanding</a:t>
            </a:r>
            <a:r>
              <a:rPr lang="en-US" altLang="ko-KR" i="1" dirty="0"/>
              <a:t> </a:t>
            </a:r>
            <a:r>
              <a:rPr lang="en-US" altLang="ko-KR" dirty="0"/>
              <a:t>tasks</a:t>
            </a:r>
            <a:r>
              <a:rPr lang="ko-KR" altLang="en-US" dirty="0"/>
              <a:t> </a:t>
            </a:r>
            <a:r>
              <a:rPr lang="en-US" altLang="ko-KR" dirty="0"/>
              <a:t>showed substantial improvement from transformer-based models (e.g., BERT, ALBERT, etc.) </a:t>
            </a:r>
          </a:p>
          <a:p>
            <a:pPr lvl="1"/>
            <a:r>
              <a:rPr lang="en-US" altLang="ko-KR" dirty="0"/>
              <a:t>However, recent studies have shown that often these models are prone to capture shortcut  features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As a result, these models fails to generalize on real-world adversarial datasets that does not contain shortcut features</a:t>
            </a:r>
          </a:p>
          <a:p>
            <a:endParaRPr lang="en-US" altLang="ko-KR" dirty="0"/>
          </a:p>
          <a:p>
            <a:r>
              <a:rPr lang="en-US" altLang="ko-KR" dirty="0"/>
              <a:t>In this work, authors try to</a:t>
            </a:r>
          </a:p>
          <a:p>
            <a:pPr lvl="1"/>
            <a:r>
              <a:rPr lang="en-US" altLang="ko-KR" dirty="0"/>
              <a:t>(</a:t>
            </a:r>
            <a:r>
              <a:rPr lang="en-US" altLang="ko-KR" dirty="0" err="1"/>
              <a:t>i</a:t>
            </a:r>
            <a:r>
              <a:rPr lang="en-US" altLang="ko-KR" dirty="0"/>
              <a:t>) prove that the model relies on shortcut features</a:t>
            </a:r>
          </a:p>
          <a:p>
            <a:pPr lvl="1"/>
            <a:r>
              <a:rPr lang="en-US" altLang="ko-KR" dirty="0"/>
              <a:t>(ii) mitigate such shortcut reliance by suggesting a framework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0AFEF7-B2A8-E82B-1B26-9A3AF061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5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E62CFA-C9A8-A131-A272-D0A742E6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Solving NLU Tasks by Shortcut Features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07D3CC-7F99-0CE6-7F32-D665B3F0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2732689"/>
            <a:ext cx="11329259" cy="3471808"/>
          </a:xfrm>
        </p:spPr>
        <p:txBody>
          <a:bodyPr/>
          <a:lstStyle/>
          <a:p>
            <a:r>
              <a:rPr lang="en-US" altLang="ko-KR" dirty="0"/>
              <a:t>In this work, authors target NLU tasks that are mainly related to multi-class classification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In the above is the one sample for the classification task</a:t>
            </a:r>
          </a:p>
          <a:p>
            <a:pPr lvl="1"/>
            <a:r>
              <a:rPr lang="en-US" altLang="ko-KR" dirty="0"/>
              <a:t>When given the first sentence, predict the whether second sentence is the contradiction or entailment</a:t>
            </a:r>
          </a:p>
          <a:p>
            <a:pPr lvl="1"/>
            <a:r>
              <a:rPr lang="en-US" altLang="ko-KR" dirty="0"/>
              <a:t>However, while true label is contradiction, the model predicts this example as entailment due to shortcut feature (in this case – the number </a:t>
            </a:r>
            <a:r>
              <a:rPr lang="en-US" altLang="ko-KR" b="1" dirty="0"/>
              <a:t>18</a:t>
            </a:r>
            <a:r>
              <a:rPr lang="en-US" altLang="ko-KR" dirty="0"/>
              <a:t>)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2CE358-4B15-6320-1C8A-62696A45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1529518"/>
            <a:ext cx="10631384" cy="581106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42C669A-FB06-9E44-91A9-796AA223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1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ABA363-EDEB-220D-2C7C-58DB5059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Shortcut Analysis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172410-AE6E-EC51-EECF-93E08BA1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128" y="2924944"/>
            <a:ext cx="4512503" cy="3279553"/>
          </a:xfrm>
        </p:spPr>
        <p:txBody>
          <a:bodyPr/>
          <a:lstStyle/>
          <a:p>
            <a:r>
              <a:rPr lang="en-US" altLang="ko-KR" dirty="0"/>
              <a:t>Authors explain the model’s shortcut learning through</a:t>
            </a:r>
          </a:p>
          <a:p>
            <a:pPr lvl="1"/>
            <a:r>
              <a:rPr lang="en-US" altLang="ko-KR" dirty="0"/>
              <a:t>Data analysis</a:t>
            </a:r>
          </a:p>
          <a:p>
            <a:pPr lvl="1"/>
            <a:r>
              <a:rPr lang="en-US" altLang="ko-KR" dirty="0"/>
              <a:t>Model behavior analysis</a:t>
            </a:r>
          </a:p>
          <a:p>
            <a:pPr marL="457200" lvl="1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A87142-D3FE-10E6-97C9-113E89D8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79685"/>
            <a:ext cx="6420746" cy="4182059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7430A9-16B7-5C02-9AA1-D263C713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514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17F23F-5CD6-41D1-99D3-5A277614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Long-Tailed Phenomenon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932557-0F60-A6F5-7967-9D08029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59" y="1124773"/>
            <a:ext cx="11329259" cy="1627222"/>
          </a:xfrm>
        </p:spPr>
        <p:txBody>
          <a:bodyPr>
            <a:normAutofit/>
          </a:bodyPr>
          <a:lstStyle/>
          <a:p>
            <a:r>
              <a:rPr lang="en-US" altLang="ko-KR" dirty="0"/>
              <a:t>Authors assume that words co-occur more frequently with a specific label </a:t>
            </a:r>
            <a:br>
              <a:rPr lang="en-US" altLang="ko-KR" dirty="0"/>
            </a:br>
            <a:r>
              <a:rPr lang="en-US" altLang="ko-KR" dirty="0"/>
              <a:t>will work as shortcut features</a:t>
            </a:r>
          </a:p>
          <a:p>
            <a:pPr lvl="1"/>
            <a:r>
              <a:rPr lang="en-US" altLang="ko-KR" dirty="0"/>
              <a:t>To find such words computed </a:t>
            </a:r>
            <a:r>
              <a:rPr lang="en-US" altLang="ko-KR" i="1" dirty="0"/>
              <a:t>LMI</a:t>
            </a:r>
            <a:r>
              <a:rPr lang="en-US" altLang="ko-KR" dirty="0"/>
              <a:t> (Local Mutual Information) which measure the degree of each word associated with the label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B51E75-4E02-EA65-3552-AA461C82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2938394"/>
            <a:ext cx="4744112" cy="98121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B813EF7-DBEC-9C3E-6897-0EDD7A4D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4450223"/>
            <a:ext cx="2995747" cy="63901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2C4AB-3D3F-0754-2650-51AFD2141F9E}"/>
              </a:ext>
            </a:extLst>
          </p:cNvPr>
          <p:cNvSpPr/>
          <p:nvPr/>
        </p:nvSpPr>
        <p:spPr>
          <a:xfrm>
            <a:off x="5470506" y="3135532"/>
            <a:ext cx="1008112" cy="496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174DC6A-A0B6-5CB1-F563-4D31018D1199}"/>
              </a:ext>
            </a:extLst>
          </p:cNvPr>
          <p:cNvSpPr/>
          <p:nvPr/>
        </p:nvSpPr>
        <p:spPr>
          <a:xfrm>
            <a:off x="7206177" y="2949683"/>
            <a:ext cx="984672" cy="445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8AB3467-1B19-8784-0D52-BA8240648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77" y="4450223"/>
            <a:ext cx="3170827" cy="703936"/>
          </a:xfrm>
          <a:prstGeom prst="rect">
            <a:avLst/>
          </a:prstGeom>
        </p:spPr>
      </p:pic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202B395E-8A1A-89BE-2856-C4B033154090}"/>
              </a:ext>
            </a:extLst>
          </p:cNvPr>
          <p:cNvCxnSpPr>
            <a:stCxn id="15" idx="0"/>
            <a:endCxn id="17" idx="0"/>
          </p:cNvCxnSpPr>
          <p:nvPr/>
        </p:nvCxnSpPr>
        <p:spPr>
          <a:xfrm rot="16200000" flipH="1">
            <a:off x="7494782" y="3153414"/>
            <a:ext cx="1500540" cy="1093078"/>
          </a:xfrm>
          <a:prstGeom prst="bentConnector3">
            <a:avLst>
              <a:gd name="adj1" fmla="val -15235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2FFF5A43-8626-BA40-90B8-FD72C63DB545}"/>
              </a:ext>
            </a:extLst>
          </p:cNvPr>
          <p:cNvCxnSpPr>
            <a:cxnSpLocks/>
            <a:stCxn id="14" idx="2"/>
            <a:endCxn id="8" idx="0"/>
          </p:cNvCxnSpPr>
          <p:nvPr/>
        </p:nvCxnSpPr>
        <p:spPr>
          <a:xfrm rot="5400000">
            <a:off x="4682703" y="3158363"/>
            <a:ext cx="818655" cy="1765064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D7B90CC9-7417-B36A-6114-32B26BD2093E}"/>
              </a:ext>
            </a:extLst>
          </p:cNvPr>
          <p:cNvSpPr txBox="1">
            <a:spLocks/>
          </p:cNvSpPr>
          <p:nvPr/>
        </p:nvSpPr>
        <p:spPr>
          <a:xfrm>
            <a:off x="2479118" y="5472775"/>
            <a:ext cx="9712882" cy="81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Words that are associated with specific label will have higher LMI values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090BED0-1DA2-A975-955A-760F4E36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61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660BF0-84D1-68F7-9580-6361EAAA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Long-Tailed Phenomenon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F34137-DC78-26B8-5A8E-C3F444BA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136934"/>
            <a:ext cx="11329259" cy="1002361"/>
          </a:xfrm>
        </p:spPr>
        <p:txBody>
          <a:bodyPr/>
          <a:lstStyle/>
          <a:p>
            <a:r>
              <a:rPr lang="en-US" altLang="ko-KR" dirty="0"/>
              <a:t>In the given dataset, found that the distribution of LMI of each word follows long-tailed distribution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D760493-9FF0-70C4-21E3-60232B73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981542"/>
            <a:ext cx="4010585" cy="2238687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E259181A-CF0C-EF98-9849-4CA480CA42A9}"/>
              </a:ext>
            </a:extLst>
          </p:cNvPr>
          <p:cNvSpPr txBox="1">
            <a:spLocks/>
          </p:cNvSpPr>
          <p:nvPr/>
        </p:nvSpPr>
        <p:spPr>
          <a:xfrm>
            <a:off x="4970014" y="2480706"/>
            <a:ext cx="6790615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In the </a:t>
            </a:r>
            <a:r>
              <a:rPr lang="en-US" altLang="ko-KR" b="1" dirty="0"/>
              <a:t>Head</a:t>
            </a:r>
            <a:r>
              <a:rPr lang="en-US" altLang="ko-KR" dirty="0"/>
              <a:t>, usually, low informational functional words exists such as</a:t>
            </a:r>
          </a:p>
          <a:p>
            <a:pPr lvl="1"/>
            <a:r>
              <a:rPr lang="en-US" altLang="ko-KR" dirty="0" err="1"/>
              <a:t>Stopwords</a:t>
            </a:r>
            <a:endParaRPr lang="en-US" altLang="ko-KR" dirty="0"/>
          </a:p>
          <a:p>
            <a:pPr lvl="1"/>
            <a:r>
              <a:rPr lang="en-US" altLang="ko-KR" dirty="0"/>
              <a:t>Negation words</a:t>
            </a:r>
          </a:p>
          <a:p>
            <a:pPr lvl="1"/>
            <a:r>
              <a:rPr lang="en-US" altLang="ko-KR" dirty="0"/>
              <a:t>Punctuation</a:t>
            </a:r>
          </a:p>
          <a:p>
            <a:pPr lvl="1"/>
            <a:r>
              <a:rPr lang="en-US" altLang="ko-KR" dirty="0"/>
              <a:t>Numbers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And found that often these words work as shortcut features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63ED6-F067-4E77-19B7-73AD9E28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30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983EB3-904C-782A-74F0-F54CDFA7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Analyzing Model Behavior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C0BDBA-587D-77D7-E524-CE640C69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 for the model analysis, use </a:t>
            </a:r>
            <a:r>
              <a:rPr lang="en-US" altLang="ko-KR" i="1" dirty="0"/>
              <a:t>integrated gradients, </a:t>
            </a:r>
            <a:r>
              <a:rPr lang="en-US" altLang="ko-KR" dirty="0"/>
              <a:t>a method for </a:t>
            </a:r>
            <a:br>
              <a:rPr lang="en-US" altLang="ko-KR" dirty="0"/>
            </a:br>
            <a:r>
              <a:rPr lang="en-US" altLang="ko-KR" u="sng" dirty="0"/>
              <a:t>input attribution</a:t>
            </a:r>
          </a:p>
          <a:p>
            <a:pPr lvl="1"/>
            <a:r>
              <a:rPr lang="en-US" altLang="ko-KR" dirty="0"/>
              <a:t>It is used to find out the part where the model’s decision is based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113152-4D13-8F51-53F6-1C70D480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76" y="2796181"/>
            <a:ext cx="8533357" cy="3560171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C8EEC8-9CD1-DD83-F8DB-06C61699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65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6B2C3-DC22-D228-9AEC-6B0AC4C8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NLU Tasks and Datasets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CE8FFC8-4BF0-EE64-468C-854D23CA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420888"/>
            <a:ext cx="4384153" cy="2727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222E5-0C0D-1730-F9C1-85498A9A3411}"/>
              </a:ext>
            </a:extLst>
          </p:cNvPr>
          <p:cNvSpPr txBox="1"/>
          <p:nvPr/>
        </p:nvSpPr>
        <p:spPr>
          <a:xfrm>
            <a:off x="1775520" y="1772816"/>
            <a:ext cx="23762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90FC2169-F20F-79E5-8D9C-DE0A5E408559}"/>
              </a:ext>
            </a:extLst>
          </p:cNvPr>
          <p:cNvSpPr txBox="1">
            <a:spLocks/>
          </p:cNvSpPr>
          <p:nvPr/>
        </p:nvSpPr>
        <p:spPr>
          <a:xfrm>
            <a:off x="5735959" y="1916833"/>
            <a:ext cx="6024669" cy="385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Comprised of</a:t>
            </a:r>
          </a:p>
          <a:p>
            <a:pPr lvl="1"/>
            <a:r>
              <a:rPr lang="en-US" altLang="ko-KR" dirty="0"/>
              <a:t>242,911 training samples</a:t>
            </a:r>
          </a:p>
          <a:p>
            <a:pPr lvl="1"/>
            <a:r>
              <a:rPr lang="en-US" altLang="ko-KR" dirty="0"/>
              <a:t>16,664 development samples</a:t>
            </a:r>
          </a:p>
          <a:p>
            <a:pPr lvl="1"/>
            <a:r>
              <a:rPr lang="en-US" altLang="ko-KR" i="1" dirty="0">
                <a:solidFill>
                  <a:srgbClr val="FF0000"/>
                </a:solidFill>
              </a:rPr>
              <a:t>Adversarial</a:t>
            </a:r>
            <a:r>
              <a:rPr lang="en-US" altLang="ko-KR" dirty="0"/>
              <a:t> datasets: </a:t>
            </a:r>
            <a:br>
              <a:rPr lang="en-US" altLang="ko-KR" dirty="0"/>
            </a:br>
            <a:r>
              <a:rPr lang="en-US" altLang="ko-KR" dirty="0"/>
              <a:t>Symmetric V1 &amp; V2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Multi-class classification problem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Predict </a:t>
            </a:r>
            <a:r>
              <a:rPr lang="en-US" altLang="ko-KR" i="1" dirty="0">
                <a:sym typeface="Wingdings" panose="05000000000000000000" pitchFamily="2" charset="2"/>
              </a:rPr>
              <a:t>Support</a:t>
            </a:r>
            <a:r>
              <a:rPr lang="en-US" altLang="ko-KR" dirty="0">
                <a:sym typeface="Wingdings" panose="05000000000000000000" pitchFamily="2" charset="2"/>
              </a:rPr>
              <a:t> and </a:t>
            </a:r>
            <a:r>
              <a:rPr lang="en-US" altLang="ko-KR" i="1" dirty="0">
                <a:sym typeface="Wingdings" panose="05000000000000000000" pitchFamily="2" charset="2"/>
              </a:rPr>
              <a:t>Refute </a:t>
            </a:r>
            <a:r>
              <a:rPr lang="en-US" altLang="ko-KR" dirty="0">
                <a:sym typeface="Wingdings" panose="05000000000000000000" pitchFamily="2" charset="2"/>
              </a:rPr>
              <a:t>or </a:t>
            </a:r>
            <a:br>
              <a:rPr lang="en-US" altLang="ko-KR" dirty="0">
                <a:sym typeface="Wingdings" panose="05000000000000000000" pitchFamily="2" charset="2"/>
              </a:rPr>
            </a:br>
            <a:r>
              <a:rPr lang="en-US" altLang="ko-KR" i="1" dirty="0">
                <a:sym typeface="Wingdings" panose="05000000000000000000" pitchFamily="2" charset="2"/>
              </a:rPr>
              <a:t>Not enough information</a:t>
            </a:r>
            <a:endParaRPr lang="en-US" altLang="ko-KR" i="1" dirty="0"/>
          </a:p>
          <a:p>
            <a:endParaRPr lang="en-US" altLang="ko-KR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863682B-7F4F-1B1F-D2B9-6D69BA60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94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6B2C3-DC22-D228-9AEC-6B0AC4C8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NLU Tasks and Datasets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222E5-0C0D-1730-F9C1-85498A9A3411}"/>
              </a:ext>
            </a:extLst>
          </p:cNvPr>
          <p:cNvSpPr txBox="1"/>
          <p:nvPr/>
        </p:nvSpPr>
        <p:spPr>
          <a:xfrm>
            <a:off x="2003575" y="1484784"/>
            <a:ext cx="23762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MNLI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90FC2169-F20F-79E5-8D9C-DE0A5E408559}"/>
              </a:ext>
            </a:extLst>
          </p:cNvPr>
          <p:cNvSpPr txBox="1">
            <a:spLocks/>
          </p:cNvSpPr>
          <p:nvPr/>
        </p:nvSpPr>
        <p:spPr>
          <a:xfrm>
            <a:off x="6356826" y="1916833"/>
            <a:ext cx="5403802" cy="385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Comprised of</a:t>
            </a:r>
          </a:p>
          <a:p>
            <a:pPr lvl="1"/>
            <a:r>
              <a:rPr lang="en-US" altLang="ko-KR" dirty="0"/>
              <a:t>392,702 training samples</a:t>
            </a:r>
          </a:p>
          <a:p>
            <a:pPr lvl="1"/>
            <a:r>
              <a:rPr lang="en-US" altLang="ko-KR" dirty="0"/>
              <a:t>9,815 development samples</a:t>
            </a:r>
          </a:p>
          <a:p>
            <a:pPr lvl="1"/>
            <a:r>
              <a:rPr lang="en-US" altLang="ko-KR" i="1" dirty="0">
                <a:solidFill>
                  <a:srgbClr val="FF0000"/>
                </a:solidFill>
              </a:rPr>
              <a:t>Adversarial</a:t>
            </a:r>
            <a:r>
              <a:rPr lang="en-US" altLang="ko-KR" dirty="0"/>
              <a:t> datasets: </a:t>
            </a:r>
            <a:br>
              <a:rPr lang="en-US" altLang="ko-KR" dirty="0"/>
            </a:br>
            <a:r>
              <a:rPr lang="en-US" altLang="ko-KR" dirty="0"/>
              <a:t>HANS and MNLI hard set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Multi-class classification problem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Predict </a:t>
            </a:r>
            <a:r>
              <a:rPr lang="en-US" altLang="ko-KR" i="1" dirty="0">
                <a:sym typeface="Wingdings" panose="05000000000000000000" pitchFamily="2" charset="2"/>
              </a:rPr>
              <a:t>Entailment</a:t>
            </a:r>
            <a:r>
              <a:rPr lang="en-US" altLang="ko-KR" dirty="0">
                <a:sym typeface="Wingdings" panose="05000000000000000000" pitchFamily="2" charset="2"/>
              </a:rPr>
              <a:t> and </a:t>
            </a:r>
            <a:r>
              <a:rPr lang="en-US" altLang="ko-KR" i="1" dirty="0">
                <a:sym typeface="Wingdings" panose="05000000000000000000" pitchFamily="2" charset="2"/>
              </a:rPr>
              <a:t>Contradiction </a:t>
            </a:r>
            <a:r>
              <a:rPr lang="en-US" altLang="ko-KR" dirty="0">
                <a:sym typeface="Wingdings" panose="05000000000000000000" pitchFamily="2" charset="2"/>
              </a:rPr>
              <a:t>or </a:t>
            </a:r>
            <a:br>
              <a:rPr lang="en-US" altLang="ko-KR" dirty="0">
                <a:sym typeface="Wingdings" panose="05000000000000000000" pitchFamily="2" charset="2"/>
              </a:rPr>
            </a:br>
            <a:r>
              <a:rPr lang="en-US" altLang="ko-KR" i="1" dirty="0">
                <a:sym typeface="Wingdings" panose="05000000000000000000" pitchFamily="2" charset="2"/>
              </a:rPr>
              <a:t>Neutral</a:t>
            </a:r>
            <a:endParaRPr lang="en-US" altLang="ko-KR" i="1" dirty="0"/>
          </a:p>
          <a:p>
            <a:endParaRPr lang="en-US" altLang="ko-KR" dirty="0"/>
          </a:p>
        </p:txBody>
      </p:sp>
      <p:pic>
        <p:nvPicPr>
          <p:cNvPr id="2050" name="Picture 2" descr="NLP Research Paper Summary - UnNatural Language Inference | by Yili Hsu |  Medium">
            <a:extLst>
              <a:ext uri="{FF2B5EF4-FFF2-40B4-BE49-F238E27FC236}">
                <a16:creationId xmlns:a16="http://schemas.microsoft.com/office/drawing/2014/main" id="{CA5DD641-3F7B-951A-D0B0-F48F745B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150692"/>
            <a:ext cx="5136630" cy="33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B514DAD-91B3-43F8-7648-7A272A90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75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76347</TotalTime>
  <Words>842</Words>
  <Application>Microsoft Office PowerPoint</Application>
  <PresentationFormat>와이드스크린</PresentationFormat>
  <Paragraphs>120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Cambria Math</vt:lpstr>
      <vt:lpstr>Wingdings</vt:lpstr>
      <vt:lpstr>Office 테마</vt:lpstr>
      <vt:lpstr>Towards Interpreting and Mitigating Shortcut Learning Behavior of NLU Models</vt:lpstr>
      <vt:lpstr>Introduction</vt:lpstr>
      <vt:lpstr>Solving NLU Tasks by Shortcut Features</vt:lpstr>
      <vt:lpstr>Shortcut Analysis</vt:lpstr>
      <vt:lpstr>Long-Tailed Phenomenon</vt:lpstr>
      <vt:lpstr>Long-Tailed Phenomenon</vt:lpstr>
      <vt:lpstr>Analyzing Model Behavior</vt:lpstr>
      <vt:lpstr>NLU Tasks and Datasets</vt:lpstr>
      <vt:lpstr>NLU Tasks and Datasets</vt:lpstr>
      <vt:lpstr>Shortcut Behavior – Qualitative Evaluation</vt:lpstr>
      <vt:lpstr>Shortcut Behavior – Quantitative Evaluation</vt:lpstr>
      <vt:lpstr>Mitigation Framework</vt:lpstr>
      <vt:lpstr>Defining Shortcut Degree</vt:lpstr>
      <vt:lpstr>Shortcut Degree</vt:lpstr>
      <vt:lpstr>Mitigation Training Procedure</vt:lpstr>
      <vt:lpstr>Training Procedure</vt:lpstr>
      <vt:lpstr>Experiment 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T</cp:lastModifiedBy>
  <cp:revision>4455</cp:revision>
  <dcterms:created xsi:type="dcterms:W3CDTF">2014-12-26T06:56:01Z</dcterms:created>
  <dcterms:modified xsi:type="dcterms:W3CDTF">2023-01-09T14:42:49Z</dcterms:modified>
</cp:coreProperties>
</file>