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58" r:id="rId2"/>
    <p:sldId id="433" r:id="rId3"/>
    <p:sldId id="409" r:id="rId4"/>
    <p:sldId id="413" r:id="rId5"/>
    <p:sldId id="415" r:id="rId6"/>
    <p:sldId id="435" r:id="rId7"/>
    <p:sldId id="410" r:id="rId8"/>
    <p:sldId id="411" r:id="rId9"/>
    <p:sldId id="408" r:id="rId10"/>
    <p:sldId id="437" r:id="rId11"/>
    <p:sldId id="436" r:id="rId12"/>
    <p:sldId id="439" r:id="rId13"/>
    <p:sldId id="420" r:id="rId14"/>
    <p:sldId id="445" r:id="rId15"/>
    <p:sldId id="461" r:id="rId16"/>
    <p:sldId id="444" r:id="rId17"/>
    <p:sldId id="447" r:id="rId18"/>
    <p:sldId id="446" r:id="rId19"/>
    <p:sldId id="466" r:id="rId20"/>
    <p:sldId id="462" r:id="rId21"/>
    <p:sldId id="463" r:id="rId22"/>
    <p:sldId id="465" r:id="rId23"/>
    <p:sldId id="467" r:id="rId24"/>
    <p:sldId id="485" r:id="rId25"/>
    <p:sldId id="455" r:id="rId26"/>
    <p:sldId id="454" r:id="rId27"/>
    <p:sldId id="453" r:id="rId28"/>
    <p:sldId id="458" r:id="rId29"/>
    <p:sldId id="459" r:id="rId30"/>
    <p:sldId id="484" r:id="rId31"/>
    <p:sldId id="470" r:id="rId32"/>
    <p:sldId id="488" r:id="rId33"/>
    <p:sldId id="489" r:id="rId34"/>
    <p:sldId id="475" r:id="rId35"/>
    <p:sldId id="491" r:id="rId36"/>
    <p:sldId id="492" r:id="rId37"/>
    <p:sldId id="486" r:id="rId38"/>
    <p:sldId id="487" r:id="rId39"/>
    <p:sldId id="471" r:id="rId40"/>
    <p:sldId id="472" r:id="rId41"/>
    <p:sldId id="497" r:id="rId42"/>
    <p:sldId id="423" r:id="rId43"/>
    <p:sldId id="477" r:id="rId44"/>
    <p:sldId id="493" r:id="rId45"/>
    <p:sldId id="494" r:id="rId46"/>
    <p:sldId id="495" r:id="rId47"/>
    <p:sldId id="429" r:id="rId48"/>
    <p:sldId id="412" r:id="rId49"/>
    <p:sldId id="478" r:id="rId50"/>
    <p:sldId id="479" r:id="rId51"/>
    <p:sldId id="480" r:id="rId52"/>
    <p:sldId id="481" r:id="rId53"/>
    <p:sldId id="496" r:id="rId54"/>
    <p:sldId id="490" r:id="rId55"/>
    <p:sldId id="482" r:id="rId56"/>
    <p:sldId id="440" r:id="rId57"/>
    <p:sldId id="448" r:id="rId5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EAD3B634-0F23-4394-8BD5-29CEB567B435}">
          <p14:sldIdLst>
            <p14:sldId id="258"/>
          </p14:sldIdLst>
        </p14:section>
        <p14:section name="Intro" id="{7D69DC42-7C14-4FDE-A40C-FDCFD5B2727B}">
          <p14:sldIdLst>
            <p14:sldId id="433"/>
            <p14:sldId id="409"/>
            <p14:sldId id="413"/>
            <p14:sldId id="415"/>
            <p14:sldId id="435"/>
            <p14:sldId id="410"/>
            <p14:sldId id="411"/>
            <p14:sldId id="408"/>
            <p14:sldId id="437"/>
          </p14:sldIdLst>
        </p14:section>
        <p14:section name="Overview" id="{5D3108D0-F794-46C9-BB41-32BB7C838718}">
          <p14:sldIdLst>
            <p14:sldId id="436"/>
            <p14:sldId id="439"/>
            <p14:sldId id="420"/>
            <p14:sldId id="445"/>
            <p14:sldId id="461"/>
            <p14:sldId id="444"/>
            <p14:sldId id="447"/>
            <p14:sldId id="446"/>
            <p14:sldId id="466"/>
            <p14:sldId id="462"/>
            <p14:sldId id="463"/>
            <p14:sldId id="465"/>
            <p14:sldId id="467"/>
            <p14:sldId id="485"/>
          </p14:sldIdLst>
        </p14:section>
        <p14:section name="2. Evolution of GPT" id="{31DC3241-6D1F-4618-8BFD-A4EB6183B793}">
          <p14:sldIdLst>
            <p14:sldId id="455"/>
            <p14:sldId id="454"/>
            <p14:sldId id="453"/>
            <p14:sldId id="458"/>
            <p14:sldId id="459"/>
            <p14:sldId id="484"/>
          </p14:sldIdLst>
        </p14:section>
        <p14:section name="4. Training" id="{36AF065E-8B5F-45D4-A8CD-68A26A6FB7E4}">
          <p14:sldIdLst>
            <p14:sldId id="470"/>
            <p14:sldId id="488"/>
            <p14:sldId id="489"/>
            <p14:sldId id="475"/>
            <p14:sldId id="491"/>
          </p14:sldIdLst>
        </p14:section>
        <p14:section name="5. Utilization" id="{2350860A-011B-4A0B-BADF-6C2061D80E8C}">
          <p14:sldIdLst>
            <p14:sldId id="492"/>
            <p14:sldId id="486"/>
            <p14:sldId id="487"/>
            <p14:sldId id="471"/>
            <p14:sldId id="472"/>
            <p14:sldId id="497"/>
            <p14:sldId id="423"/>
            <p14:sldId id="477"/>
          </p14:sldIdLst>
        </p14:section>
        <p14:section name="6. Tuning" id="{DA86E3BA-FF6A-4F81-A5C6-2FF3E79EDAE3}">
          <p14:sldIdLst>
            <p14:sldId id="493"/>
            <p14:sldId id="494"/>
            <p14:sldId id="495"/>
          </p14:sldIdLst>
        </p14:section>
        <p14:section name="7. Issues" id="{F808A97C-C264-4A62-BB1A-1E0A3007714D}">
          <p14:sldIdLst>
            <p14:sldId id="429"/>
            <p14:sldId id="412"/>
            <p14:sldId id="478"/>
            <p14:sldId id="479"/>
          </p14:sldIdLst>
        </p14:section>
        <p14:section name="Summary" id="{C59570BD-2E0E-43C2-BEB8-CB6D4989DCD5}">
          <p14:sldIdLst>
            <p14:sldId id="480"/>
            <p14:sldId id="481"/>
            <p14:sldId id="496"/>
          </p14:sldIdLst>
        </p14:section>
        <p14:section name="Appendix." id="{03FF77BF-8642-4224-962F-31B69C6E4601}">
          <p14:sldIdLst>
            <p14:sldId id="490"/>
            <p14:sldId id="482"/>
            <p14:sldId id="440"/>
            <p14:sldId id="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A65AC"/>
    <a:srgbClr val="367BCE"/>
    <a:srgbClr val="4F81BD"/>
    <a:srgbClr val="FF0000"/>
    <a:srgbClr val="C82600"/>
    <a:srgbClr val="D0E0FF"/>
    <a:srgbClr val="179930"/>
    <a:srgbClr val="22DC45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DCE14-401A-45B1-8AFD-4AFFF4D2975D}" v="1040" dt="2023-08-16T21:15:03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0756" autoAdjust="0"/>
  </p:normalViewPr>
  <p:slideViewPr>
    <p:cSldViewPr>
      <p:cViewPr varScale="1">
        <p:scale>
          <a:sx n="97" d="100"/>
          <a:sy n="97" d="100"/>
        </p:scale>
        <p:origin x="102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8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0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세린 천" userId="a02d521a7e2d3d1d" providerId="LiveId" clId="{F5298E3F-AB9E-104B-A48B-91D98C3FF21B}"/>
    <pc:docChg chg="addSld delSld modSld sldOrd modSection">
      <pc:chgData name="세린 천" userId="a02d521a7e2d3d1d" providerId="LiveId" clId="{F5298E3F-AB9E-104B-A48B-91D98C3FF21B}" dt="2023-08-16T12:06:56.022" v="187" actId="2696"/>
      <pc:docMkLst>
        <pc:docMk/>
      </pc:docMkLst>
      <pc:sldChg chg="modSp">
        <pc:chgData name="세린 천" userId="a02d521a7e2d3d1d" providerId="LiveId" clId="{F5298E3F-AB9E-104B-A48B-91D98C3FF21B}" dt="2023-08-16T01:03:04.094" v="73" actId="20577"/>
        <pc:sldMkLst>
          <pc:docMk/>
          <pc:sldMk cId="3312718332" sldId="416"/>
        </pc:sldMkLst>
        <pc:spChg chg="mod">
          <ac:chgData name="세린 천" userId="a02d521a7e2d3d1d" providerId="LiveId" clId="{F5298E3F-AB9E-104B-A48B-91D98C3FF21B}" dt="2023-08-16T01:03:04.094" v="73" actId="20577"/>
          <ac:spMkLst>
            <pc:docMk/>
            <pc:sldMk cId="3312718332" sldId="416"/>
            <ac:spMk id="3" creationId="{BC89AC49-2866-01B3-F461-C538F45522BE}"/>
          </ac:spMkLst>
        </pc:spChg>
      </pc:sldChg>
      <pc:sldChg chg="del">
        <pc:chgData name="세린 천" userId="a02d521a7e2d3d1d" providerId="LiveId" clId="{F5298E3F-AB9E-104B-A48B-91D98C3FF21B}" dt="2023-08-16T12:05:15.706" v="166" actId="2696"/>
        <pc:sldMkLst>
          <pc:docMk/>
          <pc:sldMk cId="1510684739" sldId="419"/>
        </pc:sldMkLst>
      </pc:sldChg>
      <pc:sldChg chg="del ord">
        <pc:chgData name="세린 천" userId="a02d521a7e2d3d1d" providerId="LiveId" clId="{F5298E3F-AB9E-104B-A48B-91D98C3FF21B}" dt="2023-08-16T12:04:37.770" v="165" actId="2696"/>
        <pc:sldMkLst>
          <pc:docMk/>
          <pc:sldMk cId="2179725001" sldId="422"/>
        </pc:sldMkLst>
      </pc:sldChg>
      <pc:sldChg chg="modSp new del">
        <pc:chgData name="세린 천" userId="a02d521a7e2d3d1d" providerId="LiveId" clId="{F5298E3F-AB9E-104B-A48B-91D98C3FF21B}" dt="2023-08-16T12:06:56.022" v="187" actId="2696"/>
        <pc:sldMkLst>
          <pc:docMk/>
          <pc:sldMk cId="1680500980" sldId="426"/>
        </pc:sldMkLst>
        <pc:spChg chg="mod">
          <ac:chgData name="세린 천" userId="a02d521a7e2d3d1d" providerId="LiveId" clId="{F5298E3F-AB9E-104B-A48B-91D98C3FF21B}" dt="2023-08-16T00:32:46.189" v="32" actId="20577"/>
          <ac:spMkLst>
            <pc:docMk/>
            <pc:sldMk cId="1680500980" sldId="426"/>
            <ac:spMk id="3" creationId="{C6F6329F-ADC8-D60D-0406-472F490F2EAB}"/>
          </ac:spMkLst>
        </pc:spChg>
      </pc:sldChg>
      <pc:sldChg chg="modSp new">
        <pc:chgData name="세린 천" userId="a02d521a7e2d3d1d" providerId="LiveId" clId="{F5298E3F-AB9E-104B-A48B-91D98C3FF21B}" dt="2023-08-16T00:35:33.377" v="43" actId="20577"/>
        <pc:sldMkLst>
          <pc:docMk/>
          <pc:sldMk cId="2576712151" sldId="427"/>
        </pc:sldMkLst>
        <pc:spChg chg="mod">
          <ac:chgData name="세린 천" userId="a02d521a7e2d3d1d" providerId="LiveId" clId="{F5298E3F-AB9E-104B-A48B-91D98C3FF21B}" dt="2023-08-16T00:35:33.377" v="43" actId="20577"/>
          <ac:spMkLst>
            <pc:docMk/>
            <pc:sldMk cId="2576712151" sldId="427"/>
            <ac:spMk id="3" creationId="{85306069-D725-4F86-069A-E9E6CD06FA42}"/>
          </ac:spMkLst>
        </pc:spChg>
      </pc:sldChg>
      <pc:sldChg chg="modSp new">
        <pc:chgData name="세린 천" userId="a02d521a7e2d3d1d" providerId="LiveId" clId="{F5298E3F-AB9E-104B-A48B-91D98C3FF21B}" dt="2023-08-16T01:10:50.996" v="84" actId="20577"/>
        <pc:sldMkLst>
          <pc:docMk/>
          <pc:sldMk cId="1799836408" sldId="428"/>
        </pc:sldMkLst>
        <pc:spChg chg="mod">
          <ac:chgData name="세린 천" userId="a02d521a7e2d3d1d" providerId="LiveId" clId="{F5298E3F-AB9E-104B-A48B-91D98C3FF21B}" dt="2023-08-16T01:10:50.996" v="84" actId="20577"/>
          <ac:spMkLst>
            <pc:docMk/>
            <pc:sldMk cId="1799836408" sldId="428"/>
            <ac:spMk id="3" creationId="{DEA28E05-802D-5EF7-8695-AA6AB5DBEABA}"/>
          </ac:spMkLst>
        </pc:spChg>
      </pc:sldChg>
      <pc:sldChg chg="modSp new">
        <pc:chgData name="세린 천" userId="a02d521a7e2d3d1d" providerId="LiveId" clId="{F5298E3F-AB9E-104B-A48B-91D98C3FF21B}" dt="2023-08-16T01:11:25.250" v="97" actId="20577"/>
        <pc:sldMkLst>
          <pc:docMk/>
          <pc:sldMk cId="3844706435" sldId="429"/>
        </pc:sldMkLst>
        <pc:spChg chg="mod">
          <ac:chgData name="세린 천" userId="a02d521a7e2d3d1d" providerId="LiveId" clId="{F5298E3F-AB9E-104B-A48B-91D98C3FF21B}" dt="2023-08-16T01:11:25.250" v="97" actId="20577"/>
          <ac:spMkLst>
            <pc:docMk/>
            <pc:sldMk cId="3844706435" sldId="429"/>
            <ac:spMk id="3" creationId="{5FB695B1-B1C6-C392-666F-5CD484666FA8}"/>
          </ac:spMkLst>
        </pc:spChg>
      </pc:sldChg>
      <pc:sldChg chg="modSp new">
        <pc:chgData name="세린 천" userId="a02d521a7e2d3d1d" providerId="LiveId" clId="{F5298E3F-AB9E-104B-A48B-91D98C3FF21B}" dt="2023-08-16T01:11:42.026" v="119" actId="20577"/>
        <pc:sldMkLst>
          <pc:docMk/>
          <pc:sldMk cId="64779628" sldId="430"/>
        </pc:sldMkLst>
        <pc:spChg chg="mod">
          <ac:chgData name="세린 천" userId="a02d521a7e2d3d1d" providerId="LiveId" clId="{F5298E3F-AB9E-104B-A48B-91D98C3FF21B}" dt="2023-08-16T01:11:42.026" v="119" actId="20577"/>
          <ac:spMkLst>
            <pc:docMk/>
            <pc:sldMk cId="64779628" sldId="430"/>
            <ac:spMk id="3" creationId="{8D2D5C3A-A504-C344-FC7C-ED25420D26A8}"/>
          </ac:spMkLst>
        </pc:spChg>
      </pc:sldChg>
      <pc:sldChg chg="ord">
        <pc:chgData name="세린 천" userId="a02d521a7e2d3d1d" providerId="LiveId" clId="{F5298E3F-AB9E-104B-A48B-91D98C3FF21B}" dt="2023-08-16T12:06:25.294" v="186" actId="1076"/>
        <pc:sldMkLst>
          <pc:docMk/>
          <pc:sldMk cId="547126666" sldId="448"/>
        </pc:sldMkLst>
      </pc:sldChg>
      <pc:sldChg chg="modSp">
        <pc:chgData name="세린 천" userId="a02d521a7e2d3d1d" providerId="LiveId" clId="{F5298E3F-AB9E-104B-A48B-91D98C3FF21B}" dt="2023-08-16T12:05:36.851" v="185" actId="20577"/>
        <pc:sldMkLst>
          <pc:docMk/>
          <pc:sldMk cId="875676292" sldId="470"/>
        </pc:sldMkLst>
        <pc:spChg chg="mod">
          <ac:chgData name="세린 천" userId="a02d521a7e2d3d1d" providerId="LiveId" clId="{F5298E3F-AB9E-104B-A48B-91D98C3FF21B}" dt="2023-08-16T12:05:36.851" v="185" actId="20577"/>
          <ac:spMkLst>
            <pc:docMk/>
            <pc:sldMk cId="875676292" sldId="470"/>
            <ac:spMk id="3" creationId="{00000000-0000-0000-0000-000000000000}"/>
          </ac:spMkLst>
        </pc:spChg>
      </pc:sldChg>
      <pc:sldChg chg="modSp new ord">
        <pc:chgData name="세린 천" userId="a02d521a7e2d3d1d" providerId="LiveId" clId="{F5298E3F-AB9E-104B-A48B-91D98C3FF21B}" dt="2023-08-16T12:01:40.589" v="146" actId="1076"/>
        <pc:sldMkLst>
          <pc:docMk/>
          <pc:sldMk cId="452022829" sldId="483"/>
        </pc:sldMkLst>
        <pc:spChg chg="mod">
          <ac:chgData name="세린 천" userId="a02d521a7e2d3d1d" providerId="LiveId" clId="{F5298E3F-AB9E-104B-A48B-91D98C3FF21B}" dt="2023-08-16T11:59:52.166" v="145" actId="20577"/>
          <ac:spMkLst>
            <pc:docMk/>
            <pc:sldMk cId="452022829" sldId="483"/>
            <ac:spMk id="3" creationId="{354BB3B9-7947-80DA-1BBA-88F9FEB72C83}"/>
          </ac:spMkLst>
        </pc:spChg>
      </pc:sldChg>
      <pc:sldChg chg="modSp new ord">
        <pc:chgData name="세린 천" userId="a02d521a7e2d3d1d" providerId="LiveId" clId="{F5298E3F-AB9E-104B-A48B-91D98C3FF21B}" dt="2023-08-16T12:02:52.397" v="162" actId="20577"/>
        <pc:sldMkLst>
          <pc:docMk/>
          <pc:sldMk cId="2453891037" sldId="484"/>
        </pc:sldMkLst>
        <pc:spChg chg="mod">
          <ac:chgData name="세린 천" userId="a02d521a7e2d3d1d" providerId="LiveId" clId="{F5298E3F-AB9E-104B-A48B-91D98C3FF21B}" dt="2023-08-16T12:02:52.397" v="162" actId="20577"/>
          <ac:spMkLst>
            <pc:docMk/>
            <pc:sldMk cId="2453891037" sldId="484"/>
            <ac:spMk id="3" creationId="{A056300D-5868-FD62-19B6-73B6D69FD981}"/>
          </ac:spMkLst>
        </pc:spChg>
      </pc:sldChg>
      <pc:sldChg chg="new del">
        <pc:chgData name="세린 천" userId="a02d521a7e2d3d1d" providerId="LiveId" clId="{F5298E3F-AB9E-104B-A48B-91D98C3FF21B}" dt="2023-08-16T12:04:35.343" v="164" actId="2696"/>
        <pc:sldMkLst>
          <pc:docMk/>
          <pc:sldMk cId="2805420294" sldId="485"/>
        </pc:sldMkLst>
      </pc:sldChg>
    </pc:docChg>
  </pc:docChgLst>
  <pc:docChgLst>
    <pc:chgData name="천 세린" userId="a02d521a7e2d3d1d" providerId="LiveId" clId="{B95DCE14-401A-45B1-8AFD-4AFFF4D2975D}"/>
    <pc:docChg chg="undo redo custSel addSld delSld modSld addSection delSection modSection">
      <pc:chgData name="천 세린" userId="a02d521a7e2d3d1d" providerId="LiveId" clId="{B95DCE14-401A-45B1-8AFD-4AFFF4D2975D}" dt="2023-08-16T21:15:25.311" v="1705" actId="20577"/>
      <pc:docMkLst>
        <pc:docMk/>
      </pc:docMkLst>
      <pc:sldChg chg="modSp mod">
        <pc:chgData name="천 세린" userId="a02d521a7e2d3d1d" providerId="LiveId" clId="{B95DCE14-401A-45B1-8AFD-4AFFF4D2975D}" dt="2023-08-16T21:15:25.311" v="1705" actId="20577"/>
        <pc:sldMkLst>
          <pc:docMk/>
          <pc:sldMk cId="1914826220" sldId="258"/>
        </pc:sldMkLst>
        <pc:spChg chg="mod">
          <ac:chgData name="천 세린" userId="a02d521a7e2d3d1d" providerId="LiveId" clId="{B95DCE14-401A-45B1-8AFD-4AFFF4D2975D}" dt="2023-08-16T21:15:25.311" v="1705" actId="20577"/>
          <ac:spMkLst>
            <pc:docMk/>
            <pc:sldMk cId="1914826220" sldId="258"/>
            <ac:spMk id="4" creationId="{BC96A556-63A6-4571-9852-BD78DEDF6443}"/>
          </ac:spMkLst>
        </pc:spChg>
      </pc:sldChg>
      <pc:sldChg chg="modSp mod">
        <pc:chgData name="천 세린" userId="a02d521a7e2d3d1d" providerId="LiveId" clId="{B95DCE14-401A-45B1-8AFD-4AFFF4D2975D}" dt="2023-08-16T14:04:25.474" v="8" actId="20577"/>
        <pc:sldMkLst>
          <pc:docMk/>
          <pc:sldMk cId="1905578201" sldId="420"/>
        </pc:sldMkLst>
        <pc:spChg chg="mod">
          <ac:chgData name="천 세린" userId="a02d521a7e2d3d1d" providerId="LiveId" clId="{B95DCE14-401A-45B1-8AFD-4AFFF4D2975D}" dt="2023-08-16T14:04:25.474" v="8" actId="20577"/>
          <ac:spMkLst>
            <pc:docMk/>
            <pc:sldMk cId="1905578201" sldId="420"/>
            <ac:spMk id="2" creationId="{DE64D101-2539-550B-8D94-6E15FB033FAB}"/>
          </ac:spMkLst>
        </pc:spChg>
      </pc:sldChg>
      <pc:sldChg chg="modSp del mod">
        <pc:chgData name="천 세린" userId="a02d521a7e2d3d1d" providerId="LiveId" clId="{B95DCE14-401A-45B1-8AFD-4AFFF4D2975D}" dt="2023-08-16T15:14:09.622" v="1518" actId="47"/>
        <pc:sldMkLst>
          <pc:docMk/>
          <pc:sldMk cId="64779628" sldId="430"/>
        </pc:sldMkLst>
        <pc:spChg chg="mod">
          <ac:chgData name="천 세린" userId="a02d521a7e2d3d1d" providerId="LiveId" clId="{B95DCE14-401A-45B1-8AFD-4AFFF4D2975D}" dt="2023-08-16T15:04:59.633" v="1394" actId="27636"/>
          <ac:spMkLst>
            <pc:docMk/>
            <pc:sldMk cId="64779628" sldId="430"/>
            <ac:spMk id="2" creationId="{66F857B9-ECF4-7E83-EA0E-CCF26BCB2474}"/>
          </ac:spMkLst>
        </pc:spChg>
        <pc:spChg chg="mod">
          <ac:chgData name="천 세린" userId="a02d521a7e2d3d1d" providerId="LiveId" clId="{B95DCE14-401A-45B1-8AFD-4AFFF4D2975D}" dt="2023-08-16T15:05:08.268" v="1395" actId="21"/>
          <ac:spMkLst>
            <pc:docMk/>
            <pc:sldMk cId="64779628" sldId="430"/>
            <ac:spMk id="3" creationId="{8D2D5C3A-A504-C344-FC7C-ED25420D26A8}"/>
          </ac:spMkLst>
        </pc:spChg>
      </pc:sldChg>
      <pc:sldChg chg="del">
        <pc:chgData name="천 세린" userId="a02d521a7e2d3d1d" providerId="LiveId" clId="{B95DCE14-401A-45B1-8AFD-4AFFF4D2975D}" dt="2023-08-16T14:51:07.663" v="922" actId="47"/>
        <pc:sldMkLst>
          <pc:docMk/>
          <pc:sldMk cId="641228857" sldId="431"/>
        </pc:sldMkLst>
      </pc:sldChg>
      <pc:sldChg chg="modSp mod">
        <pc:chgData name="천 세린" userId="a02d521a7e2d3d1d" providerId="LiveId" clId="{B95DCE14-401A-45B1-8AFD-4AFFF4D2975D}" dt="2023-08-16T15:07:30.579" v="1517" actId="20577"/>
        <pc:sldMkLst>
          <pc:docMk/>
          <pc:sldMk cId="4227492281" sldId="439"/>
        </pc:sldMkLst>
        <pc:spChg chg="mod">
          <ac:chgData name="천 세린" userId="a02d521a7e2d3d1d" providerId="LiveId" clId="{B95DCE14-401A-45B1-8AFD-4AFFF4D2975D}" dt="2023-08-16T15:07:30.579" v="1517" actId="20577"/>
          <ac:spMkLst>
            <pc:docMk/>
            <pc:sldMk cId="4227492281" sldId="439"/>
            <ac:spMk id="3" creationId="{52312F10-8314-65CD-F0BC-C85F9FD4930B}"/>
          </ac:spMkLst>
        </pc:spChg>
      </pc:sldChg>
      <pc:sldChg chg="modSp mod">
        <pc:chgData name="천 세린" userId="a02d521a7e2d3d1d" providerId="LiveId" clId="{B95DCE14-401A-45B1-8AFD-4AFFF4D2975D}" dt="2023-08-16T14:05:09.531" v="13" actId="1076"/>
        <pc:sldMkLst>
          <pc:docMk/>
          <pc:sldMk cId="1842042444" sldId="445"/>
        </pc:sldMkLst>
        <pc:spChg chg="mod">
          <ac:chgData name="천 세린" userId="a02d521a7e2d3d1d" providerId="LiveId" clId="{B95DCE14-401A-45B1-8AFD-4AFFF4D2975D}" dt="2023-08-16T14:05:07.549" v="11" actId="1076"/>
          <ac:spMkLst>
            <pc:docMk/>
            <pc:sldMk cId="1842042444" sldId="445"/>
            <ac:spMk id="9" creationId="{00000000-0000-0000-0000-000000000000}"/>
          </ac:spMkLst>
        </pc:spChg>
        <pc:picChg chg="mod">
          <ac:chgData name="천 세린" userId="a02d521a7e2d3d1d" providerId="LiveId" clId="{B95DCE14-401A-45B1-8AFD-4AFFF4D2975D}" dt="2023-08-16T14:05:09.531" v="13" actId="1076"/>
          <ac:picMkLst>
            <pc:docMk/>
            <pc:sldMk cId="1842042444" sldId="445"/>
            <ac:picMk id="10" creationId="{00000000-0000-0000-0000-000000000000}"/>
          </ac:picMkLst>
        </pc:picChg>
        <pc:picChg chg="mod">
          <ac:chgData name="천 세린" userId="a02d521a7e2d3d1d" providerId="LiveId" clId="{B95DCE14-401A-45B1-8AFD-4AFFF4D2975D}" dt="2023-08-16T14:05:08.528" v="12" actId="1076"/>
          <ac:picMkLst>
            <pc:docMk/>
            <pc:sldMk cId="1842042444" sldId="445"/>
            <ac:picMk id="9220" creationId="{00000000-0000-0000-0000-000000000000}"/>
          </ac:picMkLst>
        </pc:picChg>
      </pc:sldChg>
      <pc:sldChg chg="addSp delSp modSp mod">
        <pc:chgData name="천 세린" userId="a02d521a7e2d3d1d" providerId="LiveId" clId="{B95DCE14-401A-45B1-8AFD-4AFFF4D2975D}" dt="2023-08-16T14:09:57.918" v="27" actId="1076"/>
        <pc:sldMkLst>
          <pc:docMk/>
          <pc:sldMk cId="655206911" sldId="446"/>
        </pc:sldMkLst>
        <pc:spChg chg="add del">
          <ac:chgData name="천 세린" userId="a02d521a7e2d3d1d" providerId="LiveId" clId="{B95DCE14-401A-45B1-8AFD-4AFFF4D2975D}" dt="2023-08-16T14:09:36.425" v="18"/>
          <ac:spMkLst>
            <pc:docMk/>
            <pc:sldMk cId="655206911" sldId="446"/>
            <ac:spMk id="3" creationId="{61B7A7BD-298D-21B8-4C2F-50AE2DB39FD8}"/>
          </ac:spMkLst>
        </pc:spChg>
        <pc:picChg chg="add mod">
          <ac:chgData name="천 세린" userId="a02d521a7e2d3d1d" providerId="LiveId" clId="{B95DCE14-401A-45B1-8AFD-4AFFF4D2975D}" dt="2023-08-16T14:09:57.918" v="27" actId="1076"/>
          <ac:picMkLst>
            <pc:docMk/>
            <pc:sldMk cId="655206911" sldId="446"/>
            <ac:picMk id="10" creationId="{9474F980-1221-9223-AE16-2BC2D7445350}"/>
          </ac:picMkLst>
        </pc:picChg>
        <pc:picChg chg="mod">
          <ac:chgData name="천 세린" userId="a02d521a7e2d3d1d" providerId="LiveId" clId="{B95DCE14-401A-45B1-8AFD-4AFFF4D2975D}" dt="2023-08-16T14:09:55.946" v="26" actId="1076"/>
          <ac:picMkLst>
            <pc:docMk/>
            <pc:sldMk cId="655206911" sldId="446"/>
            <ac:picMk id="8194" creationId="{00000000-0000-0000-0000-000000000000}"/>
          </ac:picMkLst>
        </pc:picChg>
      </pc:sldChg>
      <pc:sldChg chg="del">
        <pc:chgData name="천 세린" userId="a02d521a7e2d3d1d" providerId="LiveId" clId="{B95DCE14-401A-45B1-8AFD-4AFFF4D2975D}" dt="2023-08-16T14:16:40.855" v="314" actId="2696"/>
        <pc:sldMkLst>
          <pc:docMk/>
          <pc:sldMk cId="547126666" sldId="448"/>
        </pc:sldMkLst>
      </pc:sldChg>
      <pc:sldChg chg="add">
        <pc:chgData name="천 세린" userId="a02d521a7e2d3d1d" providerId="LiveId" clId="{B95DCE14-401A-45B1-8AFD-4AFFF4D2975D}" dt="2023-08-16T14:16:43.480" v="315"/>
        <pc:sldMkLst>
          <pc:docMk/>
          <pc:sldMk cId="1936615486" sldId="448"/>
        </pc:sldMkLst>
      </pc:sldChg>
      <pc:sldChg chg="del">
        <pc:chgData name="천 세린" userId="a02d521a7e2d3d1d" providerId="LiveId" clId="{B95DCE14-401A-45B1-8AFD-4AFFF4D2975D}" dt="2023-08-16T14:16:24.706" v="313" actId="47"/>
        <pc:sldMkLst>
          <pc:docMk/>
          <pc:sldMk cId="3177553370" sldId="452"/>
        </pc:sldMkLst>
      </pc:sldChg>
      <pc:sldChg chg="modSp mod">
        <pc:chgData name="천 세린" userId="a02d521a7e2d3d1d" providerId="LiveId" clId="{B95DCE14-401A-45B1-8AFD-4AFFF4D2975D}" dt="2023-08-16T14:26:47.485" v="500" actId="20577"/>
        <pc:sldMkLst>
          <pc:docMk/>
          <pc:sldMk cId="4258069305" sldId="453"/>
        </pc:sldMkLst>
        <pc:spChg chg="mod">
          <ac:chgData name="천 세린" userId="a02d521a7e2d3d1d" providerId="LiveId" clId="{B95DCE14-401A-45B1-8AFD-4AFFF4D2975D}" dt="2023-08-16T14:26:47.485" v="500" actId="20577"/>
          <ac:spMkLst>
            <pc:docMk/>
            <pc:sldMk cId="4258069305" sldId="453"/>
            <ac:spMk id="5" creationId="{00000000-0000-0000-0000-000000000000}"/>
          </ac:spMkLst>
        </pc:spChg>
      </pc:sldChg>
      <pc:sldChg chg="modAnim">
        <pc:chgData name="천 세린" userId="a02d521a7e2d3d1d" providerId="LiveId" clId="{B95DCE14-401A-45B1-8AFD-4AFFF4D2975D}" dt="2023-08-16T14:16:04.131" v="311"/>
        <pc:sldMkLst>
          <pc:docMk/>
          <pc:sldMk cId="3680836653" sldId="459"/>
        </pc:sldMkLst>
      </pc:sldChg>
      <pc:sldChg chg="addSp modSp mod">
        <pc:chgData name="천 세린" userId="a02d521a7e2d3d1d" providerId="LiveId" clId="{B95DCE14-401A-45B1-8AFD-4AFFF4D2975D}" dt="2023-08-16T15:21:46.133" v="1644" actId="14100"/>
        <pc:sldMkLst>
          <pc:docMk/>
          <pc:sldMk cId="3184716691" sldId="465"/>
        </pc:sldMkLst>
        <pc:spChg chg="add mod">
          <ac:chgData name="천 세린" userId="a02d521a7e2d3d1d" providerId="LiveId" clId="{B95DCE14-401A-45B1-8AFD-4AFFF4D2975D}" dt="2023-08-16T15:21:46.133" v="1644" actId="14100"/>
          <ac:spMkLst>
            <pc:docMk/>
            <pc:sldMk cId="3184716691" sldId="465"/>
            <ac:spMk id="3" creationId="{6F6E0531-502C-B973-C6C2-7B8E94F090FE}"/>
          </ac:spMkLst>
        </pc:spChg>
        <pc:picChg chg="mod">
          <ac:chgData name="천 세린" userId="a02d521a7e2d3d1d" providerId="LiveId" clId="{B95DCE14-401A-45B1-8AFD-4AFFF4D2975D}" dt="2023-08-16T14:21:55.310" v="473" actId="1076"/>
          <ac:picMkLst>
            <pc:docMk/>
            <pc:sldMk cId="3184716691" sldId="465"/>
            <ac:picMk id="4" creationId="{00000000-0000-0000-0000-000000000000}"/>
          </ac:picMkLst>
        </pc:picChg>
      </pc:sldChg>
      <pc:sldChg chg="del">
        <pc:chgData name="천 세린" userId="a02d521a7e2d3d1d" providerId="LiveId" clId="{B95DCE14-401A-45B1-8AFD-4AFFF4D2975D}" dt="2023-08-16T14:16:20.806" v="312" actId="47"/>
        <pc:sldMkLst>
          <pc:docMk/>
          <pc:sldMk cId="2649082260" sldId="468"/>
        </pc:sldMkLst>
      </pc:sldChg>
      <pc:sldChg chg="modSp mod">
        <pc:chgData name="천 세린" userId="a02d521a7e2d3d1d" providerId="LiveId" clId="{B95DCE14-401A-45B1-8AFD-4AFFF4D2975D}" dt="2023-08-16T14:32:13.820" v="551" actId="207"/>
        <pc:sldMkLst>
          <pc:docMk/>
          <pc:sldMk cId="875676292" sldId="470"/>
        </pc:sldMkLst>
        <pc:spChg chg="mod">
          <ac:chgData name="천 세린" userId="a02d521a7e2d3d1d" providerId="LiveId" clId="{B95DCE14-401A-45B1-8AFD-4AFFF4D2975D}" dt="2023-08-16T14:32:13.820" v="551" actId="207"/>
          <ac:spMkLst>
            <pc:docMk/>
            <pc:sldMk cId="875676292" sldId="470"/>
            <ac:spMk id="3" creationId="{00000000-0000-0000-0000-000000000000}"/>
          </ac:spMkLst>
        </pc:spChg>
      </pc:sldChg>
      <pc:sldChg chg="modSp mod">
        <pc:chgData name="천 세린" userId="a02d521a7e2d3d1d" providerId="LiveId" clId="{B95DCE14-401A-45B1-8AFD-4AFFF4D2975D}" dt="2023-08-16T14:19:30.618" v="388" actId="20577"/>
        <pc:sldMkLst>
          <pc:docMk/>
          <pc:sldMk cId="3012018628" sldId="471"/>
        </pc:sldMkLst>
        <pc:spChg chg="mod">
          <ac:chgData name="천 세린" userId="a02d521a7e2d3d1d" providerId="LiveId" clId="{B95DCE14-401A-45B1-8AFD-4AFFF4D2975D}" dt="2023-08-16T14:19:30.618" v="388" actId="20577"/>
          <ac:spMkLst>
            <pc:docMk/>
            <pc:sldMk cId="3012018628" sldId="471"/>
            <ac:spMk id="2" creationId="{00000000-0000-0000-0000-000000000000}"/>
          </ac:spMkLst>
        </pc:spChg>
      </pc:sldChg>
      <pc:sldChg chg="addSp modSp mod">
        <pc:chgData name="천 세린" userId="a02d521a7e2d3d1d" providerId="LiveId" clId="{B95DCE14-401A-45B1-8AFD-4AFFF4D2975D}" dt="2023-08-16T14:37:31.710" v="594" actId="1076"/>
        <pc:sldMkLst>
          <pc:docMk/>
          <pc:sldMk cId="3060297993" sldId="475"/>
        </pc:sldMkLst>
        <pc:spChg chg="mod">
          <ac:chgData name="천 세린" userId="a02d521a7e2d3d1d" providerId="LiveId" clId="{B95DCE14-401A-45B1-8AFD-4AFFF4D2975D}" dt="2023-08-16T14:27:39.175" v="514" actId="6549"/>
          <ac:spMkLst>
            <pc:docMk/>
            <pc:sldMk cId="3060297993" sldId="475"/>
            <ac:spMk id="2" creationId="{00000000-0000-0000-0000-000000000000}"/>
          </ac:spMkLst>
        </pc:spChg>
        <pc:picChg chg="add mod">
          <ac:chgData name="천 세린" userId="a02d521a7e2d3d1d" providerId="LiveId" clId="{B95DCE14-401A-45B1-8AFD-4AFFF4D2975D}" dt="2023-08-16T14:37:31.710" v="594" actId="1076"/>
          <ac:picMkLst>
            <pc:docMk/>
            <pc:sldMk cId="3060297993" sldId="475"/>
            <ac:picMk id="4" creationId="{41446BF9-EC21-CE68-A858-3FDE4483B049}"/>
          </ac:picMkLst>
        </pc:picChg>
      </pc:sldChg>
      <pc:sldChg chg="modSp mod">
        <pc:chgData name="천 세린" userId="a02d521a7e2d3d1d" providerId="LiveId" clId="{B95DCE14-401A-45B1-8AFD-4AFFF4D2975D}" dt="2023-08-16T21:15:10.245" v="1699" actId="2"/>
        <pc:sldMkLst>
          <pc:docMk/>
          <pc:sldMk cId="4121349382" sldId="481"/>
        </pc:sldMkLst>
        <pc:spChg chg="mod">
          <ac:chgData name="천 세린" userId="a02d521a7e2d3d1d" providerId="LiveId" clId="{B95DCE14-401A-45B1-8AFD-4AFFF4D2975D}" dt="2023-08-16T21:15:10.245" v="1699" actId="2"/>
          <ac:spMkLst>
            <pc:docMk/>
            <pc:sldMk cId="4121349382" sldId="481"/>
            <ac:spMk id="2" creationId="{00000000-0000-0000-0000-000000000000}"/>
          </ac:spMkLst>
        </pc:spChg>
      </pc:sldChg>
      <pc:sldChg chg="del">
        <pc:chgData name="천 세린" userId="a02d521a7e2d3d1d" providerId="LiveId" clId="{B95DCE14-401A-45B1-8AFD-4AFFF4D2975D}" dt="2023-08-16T14:10:09.569" v="28" actId="2696"/>
        <pc:sldMkLst>
          <pc:docMk/>
          <pc:sldMk cId="452022829" sldId="483"/>
        </pc:sldMkLst>
      </pc:sldChg>
      <pc:sldChg chg="addSp modSp mod">
        <pc:chgData name="천 세린" userId="a02d521a7e2d3d1d" providerId="LiveId" clId="{B95DCE14-401A-45B1-8AFD-4AFFF4D2975D}" dt="2023-08-16T14:18:21.250" v="357" actId="1076"/>
        <pc:sldMkLst>
          <pc:docMk/>
          <pc:sldMk cId="2453891037" sldId="484"/>
        </pc:sldMkLst>
        <pc:spChg chg="mod">
          <ac:chgData name="천 세린" userId="a02d521a7e2d3d1d" providerId="LiveId" clId="{B95DCE14-401A-45B1-8AFD-4AFFF4D2975D}" dt="2023-08-16T14:17:34.975" v="351" actId="20577"/>
          <ac:spMkLst>
            <pc:docMk/>
            <pc:sldMk cId="2453891037" sldId="484"/>
            <ac:spMk id="2" creationId="{714E54C5-17DF-3ABD-BA28-2D5DB46AEFC2}"/>
          </ac:spMkLst>
        </pc:spChg>
        <pc:spChg chg="mod">
          <ac:chgData name="천 세린" userId="a02d521a7e2d3d1d" providerId="LiveId" clId="{B95DCE14-401A-45B1-8AFD-4AFFF4D2975D}" dt="2023-08-16T14:17:48.841" v="352" actId="6549"/>
          <ac:spMkLst>
            <pc:docMk/>
            <pc:sldMk cId="2453891037" sldId="484"/>
            <ac:spMk id="3" creationId="{A056300D-5868-FD62-19B6-73B6D69FD981}"/>
          </ac:spMkLst>
        </pc:spChg>
        <pc:picChg chg="add mod">
          <ac:chgData name="천 세린" userId="a02d521a7e2d3d1d" providerId="LiveId" clId="{B95DCE14-401A-45B1-8AFD-4AFFF4D2975D}" dt="2023-08-16T14:18:21.250" v="357" actId="1076"/>
          <ac:picMkLst>
            <pc:docMk/>
            <pc:sldMk cId="2453891037" sldId="484"/>
            <ac:picMk id="2050" creationId="{81C6C21F-09E7-8BA3-A29C-206E4B22A18F}"/>
          </ac:picMkLst>
        </pc:picChg>
      </pc:sldChg>
      <pc:sldChg chg="addSp delSp modSp new mod">
        <pc:chgData name="천 세린" userId="a02d521a7e2d3d1d" providerId="LiveId" clId="{B95DCE14-401A-45B1-8AFD-4AFFF4D2975D}" dt="2023-08-16T14:15:40.555" v="310" actId="313"/>
        <pc:sldMkLst>
          <pc:docMk/>
          <pc:sldMk cId="1334848181" sldId="485"/>
        </pc:sldMkLst>
        <pc:spChg chg="mod">
          <ac:chgData name="천 세린" userId="a02d521a7e2d3d1d" providerId="LiveId" clId="{B95DCE14-401A-45B1-8AFD-4AFFF4D2975D}" dt="2023-08-16T14:15:40.555" v="310" actId="313"/>
          <ac:spMkLst>
            <pc:docMk/>
            <pc:sldMk cId="1334848181" sldId="485"/>
            <ac:spMk id="2" creationId="{3403C4E4-EC57-F9F2-C1EC-61681885F72A}"/>
          </ac:spMkLst>
        </pc:spChg>
        <pc:spChg chg="del">
          <ac:chgData name="천 세린" userId="a02d521a7e2d3d1d" providerId="LiveId" clId="{B95DCE14-401A-45B1-8AFD-4AFFF4D2975D}" dt="2023-08-16T14:10:52.888" v="59" actId="478"/>
          <ac:spMkLst>
            <pc:docMk/>
            <pc:sldMk cId="1334848181" sldId="485"/>
            <ac:spMk id="3" creationId="{2A681197-8353-CAFC-B173-BB10771AEB6A}"/>
          </ac:spMkLst>
        </pc:spChg>
        <pc:spChg chg="add del mod">
          <ac:chgData name="천 세린" userId="a02d521a7e2d3d1d" providerId="LiveId" clId="{B95DCE14-401A-45B1-8AFD-4AFFF4D2975D}" dt="2023-08-16T14:10:28.476" v="35" actId="478"/>
          <ac:spMkLst>
            <pc:docMk/>
            <pc:sldMk cId="1334848181" sldId="485"/>
            <ac:spMk id="4" creationId="{15190CB0-DF97-1AF3-AF06-E65195B7E6FE}"/>
          </ac:spMkLst>
        </pc:spChg>
        <pc:spChg chg="add mod">
          <ac:chgData name="천 세린" userId="a02d521a7e2d3d1d" providerId="LiveId" clId="{B95DCE14-401A-45B1-8AFD-4AFFF4D2975D}" dt="2023-08-16T14:11:40.851" v="105" actId="1076"/>
          <ac:spMkLst>
            <pc:docMk/>
            <pc:sldMk cId="1334848181" sldId="485"/>
            <ac:spMk id="5" creationId="{81CF1852-3797-084D-6CB1-9F7EA408AA00}"/>
          </ac:spMkLst>
        </pc:spChg>
        <pc:spChg chg="add del mod">
          <ac:chgData name="천 세린" userId="a02d521a7e2d3d1d" providerId="LiveId" clId="{B95DCE14-401A-45B1-8AFD-4AFFF4D2975D}" dt="2023-08-16T14:10:51.900" v="58" actId="478"/>
          <ac:spMkLst>
            <pc:docMk/>
            <pc:sldMk cId="1334848181" sldId="485"/>
            <ac:spMk id="8" creationId="{C85F6A13-2A5E-DA20-4FF0-2805E14B1EF8}"/>
          </ac:spMkLst>
        </pc:spChg>
        <pc:spChg chg="add mod">
          <ac:chgData name="천 세린" userId="a02d521a7e2d3d1d" providerId="LiveId" clId="{B95DCE14-401A-45B1-8AFD-4AFFF4D2975D}" dt="2023-08-16T14:15:25.153" v="290" actId="14100"/>
          <ac:spMkLst>
            <pc:docMk/>
            <pc:sldMk cId="1334848181" sldId="485"/>
            <ac:spMk id="9" creationId="{CD34CF4A-3C61-BE94-81D9-29DA5E59A09F}"/>
          </ac:spMkLst>
        </pc:spChg>
        <pc:spChg chg="add del mod">
          <ac:chgData name="천 세린" userId="a02d521a7e2d3d1d" providerId="LiveId" clId="{B95DCE14-401A-45B1-8AFD-4AFFF4D2975D}" dt="2023-08-16T14:11:41.037" v="107"/>
          <ac:spMkLst>
            <pc:docMk/>
            <pc:sldMk cId="1334848181" sldId="485"/>
            <ac:spMk id="10" creationId="{67FDDB79-5A44-45CF-DAFC-8609318DAE0A}"/>
          </ac:spMkLst>
        </pc:spChg>
        <pc:spChg chg="add mod">
          <ac:chgData name="천 세린" userId="a02d521a7e2d3d1d" providerId="LiveId" clId="{B95DCE14-401A-45B1-8AFD-4AFFF4D2975D}" dt="2023-08-16T14:15:22.756" v="289" actId="14100"/>
          <ac:spMkLst>
            <pc:docMk/>
            <pc:sldMk cId="1334848181" sldId="485"/>
            <ac:spMk id="11" creationId="{3DFB276D-551A-EB5C-78F9-BA22A7A0A3E3}"/>
          </ac:spMkLst>
        </pc:spChg>
        <pc:spChg chg="add mod">
          <ac:chgData name="천 세린" userId="a02d521a7e2d3d1d" providerId="LiveId" clId="{B95DCE14-401A-45B1-8AFD-4AFFF4D2975D}" dt="2023-08-16T14:15:01.829" v="286" actId="20577"/>
          <ac:spMkLst>
            <pc:docMk/>
            <pc:sldMk cId="1334848181" sldId="485"/>
            <ac:spMk id="12" creationId="{72FB1BD1-A00C-D9D7-D59C-72CF7CA96777}"/>
          </ac:spMkLst>
        </pc:spChg>
        <pc:spChg chg="add mod">
          <ac:chgData name="천 세린" userId="a02d521a7e2d3d1d" providerId="LiveId" clId="{B95DCE14-401A-45B1-8AFD-4AFFF4D2975D}" dt="2023-08-16T14:14:43.496" v="279" actId="20577"/>
          <ac:spMkLst>
            <pc:docMk/>
            <pc:sldMk cId="1334848181" sldId="485"/>
            <ac:spMk id="18" creationId="{E29CD75A-71A4-B1FA-85E8-E7F3207350D5}"/>
          </ac:spMkLst>
        </pc:spChg>
        <pc:cxnChg chg="add mod">
          <ac:chgData name="천 세린" userId="a02d521a7e2d3d1d" providerId="LiveId" clId="{B95DCE14-401A-45B1-8AFD-4AFFF4D2975D}" dt="2023-08-16T14:15:25.153" v="290" actId="14100"/>
          <ac:cxnSpMkLst>
            <pc:docMk/>
            <pc:sldMk cId="1334848181" sldId="485"/>
            <ac:cxnSpMk id="14" creationId="{B307DDE6-DD61-2EB4-78C6-883D80FA4927}"/>
          </ac:cxnSpMkLst>
        </pc:cxnChg>
        <pc:cxnChg chg="add mod">
          <ac:chgData name="천 세린" userId="a02d521a7e2d3d1d" providerId="LiveId" clId="{B95DCE14-401A-45B1-8AFD-4AFFF4D2975D}" dt="2023-08-16T14:15:22.756" v="289" actId="14100"/>
          <ac:cxnSpMkLst>
            <pc:docMk/>
            <pc:sldMk cId="1334848181" sldId="485"/>
            <ac:cxnSpMk id="15" creationId="{5DCFB903-A5E8-F753-B6AE-AF1E0228007E}"/>
          </ac:cxnSpMkLst>
        </pc:cxnChg>
      </pc:sldChg>
      <pc:sldChg chg="addSp modSp new mod">
        <pc:chgData name="천 세린" userId="a02d521a7e2d3d1d" providerId="LiveId" clId="{B95DCE14-401A-45B1-8AFD-4AFFF4D2975D}" dt="2023-08-16T14:20:31.652" v="470" actId="20577"/>
        <pc:sldMkLst>
          <pc:docMk/>
          <pc:sldMk cId="3204501708" sldId="486"/>
        </pc:sldMkLst>
        <pc:spChg chg="mod">
          <ac:chgData name="천 세린" userId="a02d521a7e2d3d1d" providerId="LiveId" clId="{B95DCE14-401A-45B1-8AFD-4AFFF4D2975D}" dt="2023-08-16T14:19:19.959" v="359"/>
          <ac:spMkLst>
            <pc:docMk/>
            <pc:sldMk cId="3204501708" sldId="486"/>
            <ac:spMk id="2" creationId="{C8922B45-1D06-8C74-61E3-DEE52F20595F}"/>
          </ac:spMkLst>
        </pc:spChg>
        <pc:spChg chg="mod">
          <ac:chgData name="천 세린" userId="a02d521a7e2d3d1d" providerId="LiveId" clId="{B95DCE14-401A-45B1-8AFD-4AFFF4D2975D}" dt="2023-08-16T14:20:31.652" v="470" actId="20577"/>
          <ac:spMkLst>
            <pc:docMk/>
            <pc:sldMk cId="3204501708" sldId="486"/>
            <ac:spMk id="3" creationId="{94330BEA-D8CF-070D-049A-6403642606AB}"/>
          </ac:spMkLst>
        </pc:spChg>
        <pc:picChg chg="add mod">
          <ac:chgData name="천 세린" userId="a02d521a7e2d3d1d" providerId="LiveId" clId="{B95DCE14-401A-45B1-8AFD-4AFFF4D2975D}" dt="2023-08-16T14:20:13.209" v="400" actId="1076"/>
          <ac:picMkLst>
            <pc:docMk/>
            <pc:sldMk cId="3204501708" sldId="486"/>
            <ac:picMk id="4098" creationId="{3A011E51-D885-53A6-1631-5314ED51B29D}"/>
          </ac:picMkLst>
        </pc:picChg>
      </pc:sldChg>
      <pc:sldChg chg="addSp delSp modSp add">
        <pc:chgData name="천 세린" userId="a02d521a7e2d3d1d" providerId="LiveId" clId="{B95DCE14-401A-45B1-8AFD-4AFFF4D2975D}" dt="2023-08-16T14:20:08.102" v="399" actId="1076"/>
        <pc:sldMkLst>
          <pc:docMk/>
          <pc:sldMk cId="2038648657" sldId="487"/>
        </pc:sldMkLst>
        <pc:picChg chg="del">
          <ac:chgData name="천 세린" userId="a02d521a7e2d3d1d" providerId="LiveId" clId="{B95DCE14-401A-45B1-8AFD-4AFFF4D2975D}" dt="2023-08-16T14:19:59.156" v="393" actId="478"/>
          <ac:picMkLst>
            <pc:docMk/>
            <pc:sldMk cId="2038648657" sldId="487"/>
            <ac:picMk id="4098" creationId="{3A011E51-D885-53A6-1631-5314ED51B29D}"/>
          </ac:picMkLst>
        </pc:picChg>
        <pc:picChg chg="add mod">
          <ac:chgData name="천 세린" userId="a02d521a7e2d3d1d" providerId="LiveId" clId="{B95DCE14-401A-45B1-8AFD-4AFFF4D2975D}" dt="2023-08-16T14:20:08.102" v="399" actId="1076"/>
          <ac:picMkLst>
            <pc:docMk/>
            <pc:sldMk cId="2038648657" sldId="487"/>
            <ac:picMk id="5122" creationId="{092AA17B-805A-DFFE-F7DC-3E88AAA8C4E1}"/>
          </ac:picMkLst>
        </pc:picChg>
      </pc:sldChg>
      <pc:sldChg chg="addSp delSp modSp new mod">
        <pc:chgData name="천 세린" userId="a02d521a7e2d3d1d" providerId="LiveId" clId="{B95DCE14-401A-45B1-8AFD-4AFFF4D2975D}" dt="2023-08-16T14:32:05.424" v="550" actId="1076"/>
        <pc:sldMkLst>
          <pc:docMk/>
          <pc:sldMk cId="3931968129" sldId="488"/>
        </pc:sldMkLst>
        <pc:spChg chg="mod">
          <ac:chgData name="천 세린" userId="a02d521a7e2d3d1d" providerId="LiveId" clId="{B95DCE14-401A-45B1-8AFD-4AFFF4D2975D}" dt="2023-08-16T14:30:08.860" v="536" actId="20577"/>
          <ac:spMkLst>
            <pc:docMk/>
            <pc:sldMk cId="3931968129" sldId="488"/>
            <ac:spMk id="2" creationId="{444FDAE4-4B92-E74D-316D-8D7AEC24D59E}"/>
          </ac:spMkLst>
        </pc:spChg>
        <pc:spChg chg="del">
          <ac:chgData name="천 세린" userId="a02d521a7e2d3d1d" providerId="LiveId" clId="{B95DCE14-401A-45B1-8AFD-4AFFF4D2975D}" dt="2023-08-16T14:31:40.100" v="543" actId="478"/>
          <ac:spMkLst>
            <pc:docMk/>
            <pc:sldMk cId="3931968129" sldId="488"/>
            <ac:spMk id="3" creationId="{AAEE3974-65CF-5251-6B5E-E56E313D5C5D}"/>
          </ac:spMkLst>
        </pc:spChg>
        <pc:picChg chg="add mod">
          <ac:chgData name="천 세린" userId="a02d521a7e2d3d1d" providerId="LiveId" clId="{B95DCE14-401A-45B1-8AFD-4AFFF4D2975D}" dt="2023-08-16T14:32:03.226" v="549" actId="1076"/>
          <ac:picMkLst>
            <pc:docMk/>
            <pc:sldMk cId="3931968129" sldId="488"/>
            <ac:picMk id="6146" creationId="{A2CE4866-8A20-BEBA-13A8-C9E3A31EC0EB}"/>
          </ac:picMkLst>
        </pc:picChg>
        <pc:picChg chg="add mod">
          <ac:chgData name="천 세린" userId="a02d521a7e2d3d1d" providerId="LiveId" clId="{B95DCE14-401A-45B1-8AFD-4AFFF4D2975D}" dt="2023-08-16T14:32:05.424" v="550" actId="1076"/>
          <ac:picMkLst>
            <pc:docMk/>
            <pc:sldMk cId="3931968129" sldId="488"/>
            <ac:picMk id="6148" creationId="{A88E7EBA-8036-D3D0-DBED-7C28EB0D784E}"/>
          </ac:picMkLst>
        </pc:picChg>
      </pc:sldChg>
      <pc:sldChg chg="addSp modSp new mod">
        <pc:chgData name="천 세린" userId="a02d521a7e2d3d1d" providerId="LiveId" clId="{B95DCE14-401A-45B1-8AFD-4AFFF4D2975D}" dt="2023-08-16T14:33:05.921" v="568" actId="1076"/>
        <pc:sldMkLst>
          <pc:docMk/>
          <pc:sldMk cId="3788638311" sldId="489"/>
        </pc:sldMkLst>
        <pc:spChg chg="mod">
          <ac:chgData name="천 세린" userId="a02d521a7e2d3d1d" providerId="LiveId" clId="{B95DCE14-401A-45B1-8AFD-4AFFF4D2975D}" dt="2023-08-16T14:32:36.980" v="564" actId="20577"/>
          <ac:spMkLst>
            <pc:docMk/>
            <pc:sldMk cId="3788638311" sldId="489"/>
            <ac:spMk id="2" creationId="{B2844228-91F5-8643-A78C-004ABFDBEE9F}"/>
          </ac:spMkLst>
        </pc:spChg>
        <pc:picChg chg="add mod">
          <ac:chgData name="천 세린" userId="a02d521a7e2d3d1d" providerId="LiveId" clId="{B95DCE14-401A-45B1-8AFD-4AFFF4D2975D}" dt="2023-08-16T14:33:05.921" v="568" actId="1076"/>
          <ac:picMkLst>
            <pc:docMk/>
            <pc:sldMk cId="3788638311" sldId="489"/>
            <ac:picMk id="5" creationId="{5962D6F2-0A01-3218-40DE-F491CC6DC1A5}"/>
          </ac:picMkLst>
        </pc:picChg>
      </pc:sldChg>
      <pc:sldChg chg="add">
        <pc:chgData name="천 세린" userId="a02d521a7e2d3d1d" providerId="LiveId" clId="{B95DCE14-401A-45B1-8AFD-4AFFF4D2975D}" dt="2023-08-16T14:37:05.773" v="592"/>
        <pc:sldMkLst>
          <pc:docMk/>
          <pc:sldMk cId="216054563" sldId="490"/>
        </pc:sldMkLst>
      </pc:sldChg>
      <pc:sldChg chg="addSp modSp new del mod">
        <pc:chgData name="천 세린" userId="a02d521a7e2d3d1d" providerId="LiveId" clId="{B95DCE14-401A-45B1-8AFD-4AFFF4D2975D}" dt="2023-08-16T14:37:02.232" v="591" actId="2696"/>
        <pc:sldMkLst>
          <pc:docMk/>
          <pc:sldMk cId="3919013027" sldId="490"/>
        </pc:sldMkLst>
        <pc:spChg chg="mod">
          <ac:chgData name="천 세린" userId="a02d521a7e2d3d1d" providerId="LiveId" clId="{B95DCE14-401A-45B1-8AFD-4AFFF4D2975D}" dt="2023-08-16T14:35:28.738" v="587" actId="20577"/>
          <ac:spMkLst>
            <pc:docMk/>
            <pc:sldMk cId="3919013027" sldId="490"/>
            <ac:spMk id="2" creationId="{6CCF09C9-14C3-DDFD-E6A6-CAFD87A8A824}"/>
          </ac:spMkLst>
        </pc:spChg>
        <pc:picChg chg="add mod">
          <ac:chgData name="천 세린" userId="a02d521a7e2d3d1d" providerId="LiveId" clId="{B95DCE14-401A-45B1-8AFD-4AFFF4D2975D}" dt="2023-08-16T14:35:42.165" v="590" actId="1076"/>
          <ac:picMkLst>
            <pc:docMk/>
            <pc:sldMk cId="3919013027" sldId="490"/>
            <ac:picMk id="5" creationId="{51156B50-3482-7EFE-D233-789AFBDF47AD}"/>
          </ac:picMkLst>
        </pc:picChg>
      </pc:sldChg>
      <pc:sldChg chg="addSp delSp modSp add mod">
        <pc:chgData name="천 세린" userId="a02d521a7e2d3d1d" providerId="LiveId" clId="{B95DCE14-401A-45B1-8AFD-4AFFF4D2975D}" dt="2023-08-16T14:44:49.794" v="795" actId="20577"/>
        <pc:sldMkLst>
          <pc:docMk/>
          <pc:sldMk cId="1515177927" sldId="491"/>
        </pc:sldMkLst>
        <pc:spChg chg="mod">
          <ac:chgData name="천 세린" userId="a02d521a7e2d3d1d" providerId="LiveId" clId="{B95DCE14-401A-45B1-8AFD-4AFFF4D2975D}" dt="2023-08-16T14:44:49.794" v="795" actId="20577"/>
          <ac:spMkLst>
            <pc:docMk/>
            <pc:sldMk cId="1515177927" sldId="491"/>
            <ac:spMk id="3" creationId="{00000000-0000-0000-0000-000000000000}"/>
          </ac:spMkLst>
        </pc:spChg>
        <pc:picChg chg="del">
          <ac:chgData name="천 세린" userId="a02d521a7e2d3d1d" providerId="LiveId" clId="{B95DCE14-401A-45B1-8AFD-4AFFF4D2975D}" dt="2023-08-16T14:37:42.642" v="596" actId="478"/>
          <ac:picMkLst>
            <pc:docMk/>
            <pc:sldMk cId="1515177927" sldId="491"/>
            <ac:picMk id="4" creationId="{41446BF9-EC21-CE68-A858-3FDE4483B049}"/>
          </ac:picMkLst>
        </pc:picChg>
        <pc:picChg chg="add mod">
          <ac:chgData name="천 세린" userId="a02d521a7e2d3d1d" providerId="LiveId" clId="{B95DCE14-401A-45B1-8AFD-4AFFF4D2975D}" dt="2023-08-16T14:43:36.438" v="600" actId="1076"/>
          <ac:picMkLst>
            <pc:docMk/>
            <pc:sldMk cId="1515177927" sldId="491"/>
            <ac:picMk id="6" creationId="{071AEA7B-B336-8942-9D6E-8E4B59BFEA5E}"/>
          </ac:picMkLst>
        </pc:picChg>
      </pc:sldChg>
      <pc:sldChg chg="addSp delSp modSp new mod">
        <pc:chgData name="천 세린" userId="a02d521a7e2d3d1d" providerId="LiveId" clId="{B95DCE14-401A-45B1-8AFD-4AFFF4D2975D}" dt="2023-08-16T14:48:51.699" v="917" actId="20577"/>
        <pc:sldMkLst>
          <pc:docMk/>
          <pc:sldMk cId="1508039929" sldId="492"/>
        </pc:sldMkLst>
        <pc:spChg chg="mod">
          <ac:chgData name="천 세린" userId="a02d521a7e2d3d1d" providerId="LiveId" clId="{B95DCE14-401A-45B1-8AFD-4AFFF4D2975D}" dt="2023-08-16T14:48:51.699" v="917" actId="20577"/>
          <ac:spMkLst>
            <pc:docMk/>
            <pc:sldMk cId="1508039929" sldId="492"/>
            <ac:spMk id="2" creationId="{8C14662C-E068-59F3-F33F-A8F60E7F055F}"/>
          </ac:spMkLst>
        </pc:spChg>
        <pc:spChg chg="add del mod">
          <ac:chgData name="천 세린" userId="a02d521a7e2d3d1d" providerId="LiveId" clId="{B95DCE14-401A-45B1-8AFD-4AFFF4D2975D}" dt="2023-08-16T14:47:50.943" v="837" actId="478"/>
          <ac:spMkLst>
            <pc:docMk/>
            <pc:sldMk cId="1508039929" sldId="492"/>
            <ac:spMk id="3" creationId="{E0E3781A-FED2-9676-C1ED-2B9E177D1BBB}"/>
          </ac:spMkLst>
        </pc:spChg>
        <pc:spChg chg="add del mod">
          <ac:chgData name="천 세린" userId="a02d521a7e2d3d1d" providerId="LiveId" clId="{B95DCE14-401A-45B1-8AFD-4AFFF4D2975D}" dt="2023-08-16T14:48:22.504" v="845" actId="478"/>
          <ac:spMkLst>
            <pc:docMk/>
            <pc:sldMk cId="1508039929" sldId="492"/>
            <ac:spMk id="6" creationId="{238717CC-1AB9-ECF2-429A-FF4514FD6664}"/>
          </ac:spMkLst>
        </pc:spChg>
        <pc:picChg chg="add del mod">
          <ac:chgData name="천 세린" userId="a02d521a7e2d3d1d" providerId="LiveId" clId="{B95DCE14-401A-45B1-8AFD-4AFFF4D2975D}" dt="2023-08-16T14:47:13.347" v="832" actId="478"/>
          <ac:picMkLst>
            <pc:docMk/>
            <pc:sldMk cId="1508039929" sldId="492"/>
            <ac:picMk id="4" creationId="{9DF863EB-FAFA-522A-28DB-2BEB3CA9218A}"/>
          </ac:picMkLst>
        </pc:picChg>
        <pc:picChg chg="add del mod">
          <ac:chgData name="천 세린" userId="a02d521a7e2d3d1d" providerId="LiveId" clId="{B95DCE14-401A-45B1-8AFD-4AFFF4D2975D}" dt="2023-08-16T14:48:35.459" v="851" actId="167"/>
          <ac:picMkLst>
            <pc:docMk/>
            <pc:sldMk cId="1508039929" sldId="492"/>
            <ac:picMk id="7170" creationId="{47AECC3B-A016-EBDE-804B-476B3A6058B8}"/>
          </ac:picMkLst>
        </pc:picChg>
        <pc:picChg chg="add mod">
          <ac:chgData name="천 세린" userId="a02d521a7e2d3d1d" providerId="LiveId" clId="{B95DCE14-401A-45B1-8AFD-4AFFF4D2975D}" dt="2023-08-16T14:48:29.564" v="848" actId="167"/>
          <ac:picMkLst>
            <pc:docMk/>
            <pc:sldMk cId="1508039929" sldId="492"/>
            <ac:picMk id="7172" creationId="{FCB683DA-38C8-C9E0-0AF9-C17A650D170C}"/>
          </ac:picMkLst>
        </pc:picChg>
      </pc:sldChg>
      <pc:sldChg chg="addSp delSp modSp new mod">
        <pc:chgData name="천 세린" userId="a02d521a7e2d3d1d" providerId="LiveId" clId="{B95DCE14-401A-45B1-8AFD-4AFFF4D2975D}" dt="2023-08-16T15:02:30.562" v="1307" actId="20577"/>
        <pc:sldMkLst>
          <pc:docMk/>
          <pc:sldMk cId="496854814" sldId="493"/>
        </pc:sldMkLst>
        <pc:spChg chg="mod">
          <ac:chgData name="천 세린" userId="a02d521a7e2d3d1d" providerId="LiveId" clId="{B95DCE14-401A-45B1-8AFD-4AFFF4D2975D}" dt="2023-08-16T14:52:15.526" v="972" actId="20577"/>
          <ac:spMkLst>
            <pc:docMk/>
            <pc:sldMk cId="496854814" sldId="493"/>
            <ac:spMk id="2" creationId="{4461B753-3842-113C-C8CA-86701EF5E13D}"/>
          </ac:spMkLst>
        </pc:spChg>
        <pc:spChg chg="del">
          <ac:chgData name="천 세린" userId="a02d521a7e2d3d1d" providerId="LiveId" clId="{B95DCE14-401A-45B1-8AFD-4AFFF4D2975D}" dt="2023-08-16T14:52:57.335" v="973" actId="478"/>
          <ac:spMkLst>
            <pc:docMk/>
            <pc:sldMk cId="496854814" sldId="493"/>
            <ac:spMk id="3" creationId="{1F59A96B-0BA2-43F5-BCAB-F9A969091453}"/>
          </ac:spMkLst>
        </pc:spChg>
        <pc:spChg chg="add mod">
          <ac:chgData name="천 세린" userId="a02d521a7e2d3d1d" providerId="LiveId" clId="{B95DCE14-401A-45B1-8AFD-4AFFF4D2975D}" dt="2023-08-16T14:56:14.771" v="1128" actId="1076"/>
          <ac:spMkLst>
            <pc:docMk/>
            <pc:sldMk cId="496854814" sldId="493"/>
            <ac:spMk id="4" creationId="{448DDC5C-04DB-D349-136D-EA9170DCA20C}"/>
          </ac:spMkLst>
        </pc:spChg>
        <pc:spChg chg="add mod">
          <ac:chgData name="천 세린" userId="a02d521a7e2d3d1d" providerId="LiveId" clId="{B95DCE14-401A-45B1-8AFD-4AFFF4D2975D}" dt="2023-08-16T14:54:57.336" v="1005" actId="13822"/>
          <ac:spMkLst>
            <pc:docMk/>
            <pc:sldMk cId="496854814" sldId="493"/>
            <ac:spMk id="5" creationId="{BD2CCD21-C520-231F-B2F3-CDB41E56886C}"/>
          </ac:spMkLst>
        </pc:spChg>
        <pc:spChg chg="add del mod">
          <ac:chgData name="천 세린" userId="a02d521a7e2d3d1d" providerId="LiveId" clId="{B95DCE14-401A-45B1-8AFD-4AFFF4D2975D}" dt="2023-08-16T14:54:55.314" v="1004" actId="478"/>
          <ac:spMkLst>
            <pc:docMk/>
            <pc:sldMk cId="496854814" sldId="493"/>
            <ac:spMk id="6" creationId="{FDDAC856-FDD0-1D92-2CC0-A1FF587A4AA8}"/>
          </ac:spMkLst>
        </pc:spChg>
        <pc:spChg chg="add mod">
          <ac:chgData name="천 세린" userId="a02d521a7e2d3d1d" providerId="LiveId" clId="{B95DCE14-401A-45B1-8AFD-4AFFF4D2975D}" dt="2023-08-16T14:56:14.771" v="1128" actId="1076"/>
          <ac:spMkLst>
            <pc:docMk/>
            <pc:sldMk cId="496854814" sldId="493"/>
            <ac:spMk id="7" creationId="{C371D97F-ABD7-834E-EC08-2DC766102046}"/>
          </ac:spMkLst>
        </pc:spChg>
        <pc:spChg chg="add mod">
          <ac:chgData name="천 세린" userId="a02d521a7e2d3d1d" providerId="LiveId" clId="{B95DCE14-401A-45B1-8AFD-4AFFF4D2975D}" dt="2023-08-16T15:02:30.562" v="1307" actId="20577"/>
          <ac:spMkLst>
            <pc:docMk/>
            <pc:sldMk cId="496854814" sldId="493"/>
            <ac:spMk id="8" creationId="{DFD20B1F-F5B9-D48B-AF18-7C8D2D12156F}"/>
          </ac:spMkLst>
        </pc:spChg>
      </pc:sldChg>
      <pc:sldChg chg="addSp delSp modSp new mod">
        <pc:chgData name="천 세린" userId="a02d521a7e2d3d1d" providerId="LiveId" clId="{B95DCE14-401A-45B1-8AFD-4AFFF4D2975D}" dt="2023-08-16T15:04:24.826" v="1389" actId="1076"/>
        <pc:sldMkLst>
          <pc:docMk/>
          <pc:sldMk cId="2994341180" sldId="494"/>
        </pc:sldMkLst>
        <pc:spChg chg="mod">
          <ac:chgData name="천 세린" userId="a02d521a7e2d3d1d" providerId="LiveId" clId="{B95DCE14-401A-45B1-8AFD-4AFFF4D2975D}" dt="2023-08-16T14:58:07.100" v="1258" actId="20577"/>
          <ac:spMkLst>
            <pc:docMk/>
            <pc:sldMk cId="2994341180" sldId="494"/>
            <ac:spMk id="2" creationId="{7A91FBC5-4325-07AA-2992-21D580C51C20}"/>
          </ac:spMkLst>
        </pc:spChg>
        <pc:spChg chg="del">
          <ac:chgData name="천 세린" userId="a02d521a7e2d3d1d" providerId="LiveId" clId="{B95DCE14-401A-45B1-8AFD-4AFFF4D2975D}" dt="2023-08-16T15:03:58.436" v="1383" actId="478"/>
          <ac:spMkLst>
            <pc:docMk/>
            <pc:sldMk cId="2994341180" sldId="494"/>
            <ac:spMk id="3" creationId="{EDC811E7-00B9-1A0D-B9AF-2A2ACDA9F1F2}"/>
          </ac:spMkLst>
        </pc:spChg>
        <pc:picChg chg="add mod">
          <ac:chgData name="천 세린" userId="a02d521a7e2d3d1d" providerId="LiveId" clId="{B95DCE14-401A-45B1-8AFD-4AFFF4D2975D}" dt="2023-08-16T15:04:16.876" v="1385" actId="1076"/>
          <ac:picMkLst>
            <pc:docMk/>
            <pc:sldMk cId="2994341180" sldId="494"/>
            <ac:picMk id="5" creationId="{9B14F2AC-9A11-ED5C-DD3F-513A8187D8E1}"/>
          </ac:picMkLst>
        </pc:picChg>
        <pc:picChg chg="add mod">
          <ac:chgData name="천 세린" userId="a02d521a7e2d3d1d" providerId="LiveId" clId="{B95DCE14-401A-45B1-8AFD-4AFFF4D2975D}" dt="2023-08-16T15:04:24.826" v="1389" actId="1076"/>
          <ac:picMkLst>
            <pc:docMk/>
            <pc:sldMk cId="2994341180" sldId="494"/>
            <ac:picMk id="8194" creationId="{979E3D57-A60E-C2DF-005E-FE3D7DE21D32}"/>
          </ac:picMkLst>
        </pc:picChg>
      </pc:sldChg>
      <pc:sldChg chg="addSp delSp modSp new mod">
        <pc:chgData name="천 세린" userId="a02d521a7e2d3d1d" providerId="LiveId" clId="{B95DCE14-401A-45B1-8AFD-4AFFF4D2975D}" dt="2023-08-16T15:03:53.991" v="1381" actId="1076"/>
        <pc:sldMkLst>
          <pc:docMk/>
          <pc:sldMk cId="2167856333" sldId="495"/>
        </pc:sldMkLst>
        <pc:spChg chg="mod">
          <ac:chgData name="천 세린" userId="a02d521a7e2d3d1d" providerId="LiveId" clId="{B95DCE14-401A-45B1-8AFD-4AFFF4D2975D}" dt="2023-08-16T15:02:57.156" v="1368" actId="20577"/>
          <ac:spMkLst>
            <pc:docMk/>
            <pc:sldMk cId="2167856333" sldId="495"/>
            <ac:spMk id="2" creationId="{1DE3AF8D-F3FA-2659-5624-ACC507E2692F}"/>
          </ac:spMkLst>
        </pc:spChg>
        <pc:spChg chg="del">
          <ac:chgData name="천 세린" userId="a02d521a7e2d3d1d" providerId="LiveId" clId="{B95DCE14-401A-45B1-8AFD-4AFFF4D2975D}" dt="2023-08-16T15:03:25.563" v="1373" actId="478"/>
          <ac:spMkLst>
            <pc:docMk/>
            <pc:sldMk cId="2167856333" sldId="495"/>
            <ac:spMk id="3" creationId="{D172951A-2EDD-ADC5-FD51-66C2D2CFC32E}"/>
          </ac:spMkLst>
        </pc:spChg>
        <pc:picChg chg="add del mod ord">
          <ac:chgData name="천 세린" userId="a02d521a7e2d3d1d" providerId="LiveId" clId="{B95DCE14-401A-45B1-8AFD-4AFFF4D2975D}" dt="2023-08-16T15:03:34" v="1375" actId="478"/>
          <ac:picMkLst>
            <pc:docMk/>
            <pc:sldMk cId="2167856333" sldId="495"/>
            <ac:picMk id="5" creationId="{2D145979-8582-9BC7-6DF0-B17926903057}"/>
          </ac:picMkLst>
        </pc:picChg>
        <pc:picChg chg="add mod">
          <ac:chgData name="천 세린" userId="a02d521a7e2d3d1d" providerId="LiveId" clId="{B95DCE14-401A-45B1-8AFD-4AFFF4D2975D}" dt="2023-08-16T15:03:51.711" v="1380" actId="1076"/>
          <ac:picMkLst>
            <pc:docMk/>
            <pc:sldMk cId="2167856333" sldId="495"/>
            <ac:picMk id="7" creationId="{11F6325E-43A1-690F-7249-2E75E7E88594}"/>
          </ac:picMkLst>
        </pc:picChg>
        <pc:picChg chg="add mod">
          <ac:chgData name="천 세린" userId="a02d521a7e2d3d1d" providerId="LiveId" clId="{B95DCE14-401A-45B1-8AFD-4AFFF4D2975D}" dt="2023-08-16T15:03:53.991" v="1381" actId="1076"/>
          <ac:picMkLst>
            <pc:docMk/>
            <pc:sldMk cId="2167856333" sldId="495"/>
            <ac:picMk id="9218" creationId="{B3EFAA6E-9308-DB9E-0C7B-C23E23EED517}"/>
          </ac:picMkLst>
        </pc:picChg>
      </pc:sldChg>
      <pc:sldChg chg="addSp delSp modSp new mod">
        <pc:chgData name="천 세린" userId="a02d521a7e2d3d1d" providerId="LiveId" clId="{B95DCE14-401A-45B1-8AFD-4AFFF4D2975D}" dt="2023-08-16T21:15:11.475" v="1700" actId="2"/>
        <pc:sldMkLst>
          <pc:docMk/>
          <pc:sldMk cId="2339927239" sldId="496"/>
        </pc:sldMkLst>
        <pc:spChg chg="mod">
          <ac:chgData name="천 세린" userId="a02d521a7e2d3d1d" providerId="LiveId" clId="{B95DCE14-401A-45B1-8AFD-4AFFF4D2975D}" dt="2023-08-16T15:14:18.411" v="1539" actId="20577"/>
          <ac:spMkLst>
            <pc:docMk/>
            <pc:sldMk cId="2339927239" sldId="496"/>
            <ac:spMk id="2" creationId="{D0374F0B-FD01-E76A-60B0-85222CAF4007}"/>
          </ac:spMkLst>
        </pc:spChg>
        <pc:spChg chg="del">
          <ac:chgData name="천 세린" userId="a02d521a7e2d3d1d" providerId="LiveId" clId="{B95DCE14-401A-45B1-8AFD-4AFFF4D2975D}" dt="2023-08-16T15:18:00.603" v="1550" actId="478"/>
          <ac:spMkLst>
            <pc:docMk/>
            <pc:sldMk cId="2339927239" sldId="496"/>
            <ac:spMk id="3" creationId="{6B3D3BCA-A1F4-7513-6B3C-8892B1FEF94B}"/>
          </ac:spMkLst>
        </pc:spChg>
        <pc:spChg chg="add mod">
          <ac:chgData name="천 세린" userId="a02d521a7e2d3d1d" providerId="LiveId" clId="{B95DCE14-401A-45B1-8AFD-4AFFF4D2975D}" dt="2023-08-16T15:17:35.610" v="1541" actId="1076"/>
          <ac:spMkLst>
            <pc:docMk/>
            <pc:sldMk cId="2339927239" sldId="496"/>
            <ac:spMk id="4" creationId="{2DF5136D-357C-5BCE-0ACC-4771B4F16405}"/>
          </ac:spMkLst>
        </pc:spChg>
        <pc:spChg chg="add mod">
          <ac:chgData name="천 세린" userId="a02d521a7e2d3d1d" providerId="LiveId" clId="{B95DCE14-401A-45B1-8AFD-4AFFF4D2975D}" dt="2023-08-16T15:18:25.768" v="1569" actId="255"/>
          <ac:spMkLst>
            <pc:docMk/>
            <pc:sldMk cId="2339927239" sldId="496"/>
            <ac:spMk id="13" creationId="{68F8C290-9AB8-766B-5E3D-656CFE28AC8A}"/>
          </ac:spMkLst>
        </pc:spChg>
        <pc:spChg chg="add mod">
          <ac:chgData name="천 세린" userId="a02d521a7e2d3d1d" providerId="LiveId" clId="{B95DCE14-401A-45B1-8AFD-4AFFF4D2975D}" dt="2023-08-16T21:15:11.475" v="1700" actId="2"/>
          <ac:spMkLst>
            <pc:docMk/>
            <pc:sldMk cId="2339927239" sldId="496"/>
            <ac:spMk id="17" creationId="{2CE01F08-AAB6-8B6E-DD50-24D79B87986D}"/>
          </ac:spMkLst>
        </pc:spChg>
        <pc:spChg chg="add mod">
          <ac:chgData name="천 세린" userId="a02d521a7e2d3d1d" providerId="LiveId" clId="{B95DCE14-401A-45B1-8AFD-4AFFF4D2975D}" dt="2023-08-16T15:20:14.305" v="1603" actId="1076"/>
          <ac:spMkLst>
            <pc:docMk/>
            <pc:sldMk cId="2339927239" sldId="496"/>
            <ac:spMk id="18" creationId="{5F7485FA-5176-5C39-2986-E53AA2E5125C}"/>
          </ac:spMkLst>
        </pc:spChg>
        <pc:spChg chg="add mod">
          <ac:chgData name="천 세린" userId="a02d521a7e2d3d1d" providerId="LiveId" clId="{B95DCE14-401A-45B1-8AFD-4AFFF4D2975D}" dt="2023-08-16T15:20:47.878" v="1637" actId="20577"/>
          <ac:spMkLst>
            <pc:docMk/>
            <pc:sldMk cId="2339927239" sldId="496"/>
            <ac:spMk id="19" creationId="{C8D2CCDA-9BD6-212D-91C9-95E9BC138571}"/>
          </ac:spMkLst>
        </pc:spChg>
        <pc:cxnChg chg="add mod">
          <ac:chgData name="천 세린" userId="a02d521a7e2d3d1d" providerId="LiveId" clId="{B95DCE14-401A-45B1-8AFD-4AFFF4D2975D}" dt="2023-08-16T15:17:59.535" v="1549" actId="13822"/>
          <ac:cxnSpMkLst>
            <pc:docMk/>
            <pc:sldMk cId="2339927239" sldId="496"/>
            <ac:cxnSpMk id="6" creationId="{8177D138-1D3C-E8EE-32C3-2BCBFB5F7D6A}"/>
          </ac:cxnSpMkLst>
        </pc:cxnChg>
        <pc:cxnChg chg="add mod">
          <ac:chgData name="천 세린" userId="a02d521a7e2d3d1d" providerId="LiveId" clId="{B95DCE14-401A-45B1-8AFD-4AFFF4D2975D}" dt="2023-08-16T15:17:59.535" v="1549" actId="13822"/>
          <ac:cxnSpMkLst>
            <pc:docMk/>
            <pc:sldMk cId="2339927239" sldId="496"/>
            <ac:cxnSpMk id="7" creationId="{CE5BB3A0-EA5C-FD06-6BA8-E2C8AD8F9972}"/>
          </ac:cxnSpMkLst>
        </pc:cxnChg>
        <pc:cxnChg chg="add mod">
          <ac:chgData name="천 세린" userId="a02d521a7e2d3d1d" providerId="LiveId" clId="{B95DCE14-401A-45B1-8AFD-4AFFF4D2975D}" dt="2023-08-16T15:17:59.535" v="1549" actId="13822"/>
          <ac:cxnSpMkLst>
            <pc:docMk/>
            <pc:sldMk cId="2339927239" sldId="496"/>
            <ac:cxnSpMk id="10" creationId="{C67791BA-E4E3-FD4C-B3D2-5D8CF5F3A82C}"/>
          </ac:cxnSpMkLst>
        </pc:cxnChg>
        <pc:cxnChg chg="add mod">
          <ac:chgData name="천 세린" userId="a02d521a7e2d3d1d" providerId="LiveId" clId="{B95DCE14-401A-45B1-8AFD-4AFFF4D2975D}" dt="2023-08-16T15:19:44.270" v="1572" actId="14100"/>
          <ac:cxnSpMkLst>
            <pc:docMk/>
            <pc:sldMk cId="2339927239" sldId="496"/>
            <ac:cxnSpMk id="14" creationId="{A37D7F67-2099-90FB-58CD-844A55207318}"/>
          </ac:cxnSpMkLst>
        </pc:cxnChg>
      </pc:sldChg>
      <pc:sldChg chg="addSp delSp modSp new mod">
        <pc:chgData name="천 세린" userId="a02d521a7e2d3d1d" providerId="LiveId" clId="{B95DCE14-401A-45B1-8AFD-4AFFF4D2975D}" dt="2023-08-16T21:15:03.684" v="1698" actId="1076"/>
        <pc:sldMkLst>
          <pc:docMk/>
          <pc:sldMk cId="3317314664" sldId="497"/>
        </pc:sldMkLst>
        <pc:spChg chg="mod">
          <ac:chgData name="천 세린" userId="a02d521a7e2d3d1d" providerId="LiveId" clId="{B95DCE14-401A-45B1-8AFD-4AFFF4D2975D}" dt="2023-08-16T21:15:02.201" v="1697" actId="313"/>
          <ac:spMkLst>
            <pc:docMk/>
            <pc:sldMk cId="3317314664" sldId="497"/>
            <ac:spMk id="2" creationId="{54A5986A-BE4D-56DD-BF7B-6D3566285F95}"/>
          </ac:spMkLst>
        </pc:spChg>
        <pc:spChg chg="del">
          <ac:chgData name="천 세린" userId="a02d521a7e2d3d1d" providerId="LiveId" clId="{B95DCE14-401A-45B1-8AFD-4AFFF4D2975D}" dt="2023-08-16T21:13:27.780" v="1678" actId="22"/>
          <ac:spMkLst>
            <pc:docMk/>
            <pc:sldMk cId="3317314664" sldId="497"/>
            <ac:spMk id="3" creationId="{5D2153AE-AEDB-6DC3-7493-CED4676F2447}"/>
          </ac:spMkLst>
        </pc:spChg>
        <pc:picChg chg="add mod">
          <ac:chgData name="천 세린" userId="a02d521a7e2d3d1d" providerId="LiveId" clId="{B95DCE14-401A-45B1-8AFD-4AFFF4D2975D}" dt="2023-08-16T21:14:52.499" v="1695" actId="1076"/>
          <ac:picMkLst>
            <pc:docMk/>
            <pc:sldMk cId="3317314664" sldId="497"/>
            <ac:picMk id="5" creationId="{05B2502C-1F99-E858-12E3-1373459EBA23}"/>
          </ac:picMkLst>
        </pc:picChg>
        <pc:picChg chg="add mod ord">
          <ac:chgData name="천 세린" userId="a02d521a7e2d3d1d" providerId="LiveId" clId="{B95DCE14-401A-45B1-8AFD-4AFFF4D2975D}" dt="2023-08-16T21:14:59.536" v="1696" actId="1076"/>
          <ac:picMkLst>
            <pc:docMk/>
            <pc:sldMk cId="3317314664" sldId="497"/>
            <ac:picMk id="7" creationId="{D0A4357F-DEC7-8777-9DB5-BF707CAEA55E}"/>
          </ac:picMkLst>
        </pc:picChg>
        <pc:picChg chg="add del mod">
          <ac:chgData name="천 세린" userId="a02d521a7e2d3d1d" providerId="LiveId" clId="{B95DCE14-401A-45B1-8AFD-4AFFF4D2975D}" dt="2023-08-16T21:13:58.472" v="1684"/>
          <ac:picMkLst>
            <pc:docMk/>
            <pc:sldMk cId="3317314664" sldId="497"/>
            <ac:picMk id="1026" creationId="{E80315CB-8F59-1A72-1DC1-05879F941E4C}"/>
          </ac:picMkLst>
        </pc:picChg>
        <pc:picChg chg="add mod">
          <ac:chgData name="천 세린" userId="a02d521a7e2d3d1d" providerId="LiveId" clId="{B95DCE14-401A-45B1-8AFD-4AFFF4D2975D}" dt="2023-08-16T21:15:03.684" v="1698" actId="1076"/>
          <ac:picMkLst>
            <pc:docMk/>
            <pc:sldMk cId="3317314664" sldId="497"/>
            <ac:picMk id="1028" creationId="{83AC5967-4F73-1452-CE31-193A411077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ADF5-2339-4661-BFDE-4C6AFD62E655}" type="datetimeFigureOut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C7E58-5AFD-4390-AB7E-469069D359E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02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30A2E1-1B38-4BF8-B99D-829810B97EF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56042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C7E58-5AFD-4390-AB7E-469069D359E0}" type="slidenum">
              <a:rPr lang="ko-KR" altLang="en-US" smtClean="0"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442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C7E58-5AFD-4390-AB7E-469069D359E0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13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C7E58-5AFD-4390-AB7E-469069D359E0}" type="slidenum">
              <a:rPr lang="ko-KR" altLang="en-US" smtClean="0"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878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C7E58-5AFD-4390-AB7E-469069D359E0}" type="slidenum">
              <a:rPr lang="ko-KR" altLang="en-US" smtClean="0"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390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5369-4D58-4C2B-89C0-E28F7D7154BB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265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B6C01-7613-4F2A-A0FE-862A90A0F02D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400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33E8-20AB-4125-9533-3651901C911D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891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EFF0-FBF0-4206-AA57-9FC690FBFCD8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200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1372" y="129356"/>
            <a:ext cx="11329259" cy="778098"/>
          </a:xfrm>
          <a:ln>
            <a:noFill/>
          </a:ln>
        </p:spPr>
        <p:txBody>
          <a:bodyPr anchor="b" anchorCtr="0">
            <a:normAutofit/>
          </a:bodyPr>
          <a:lstStyle>
            <a:lvl1pPr algn="l">
              <a:defRPr sz="3600">
                <a:latin typeface="Calibri" panose="020F050202020403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1372" y="1136934"/>
            <a:ext cx="11329259" cy="50675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600">
                <a:latin typeface="Calibri" panose="020F0502020204030204" pitchFamily="34" charset="0"/>
                <a:ea typeface="+mn-ea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Calibri" panose="020F0502020204030204" pitchFamily="34" charset="0"/>
                <a:ea typeface="+mn-ea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ea typeface="+mn-ea"/>
              </a:defRPr>
            </a:lvl3pPr>
            <a:lvl4pPr>
              <a:defRPr sz="1800">
                <a:latin typeface="Calibri" panose="020F0502020204030204" pitchFamily="34" charset="0"/>
                <a:ea typeface="+mn-ea"/>
              </a:defRPr>
            </a:lvl4pPr>
            <a:lvl5pPr>
              <a:defRPr sz="1800">
                <a:latin typeface="Calibri" panose="020F0502020204030204" pitchFamily="34" charset="0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31371" y="6356353"/>
            <a:ext cx="2844800" cy="365125"/>
          </a:xfrm>
        </p:spPr>
        <p:txBody>
          <a:bodyPr/>
          <a:lstStyle/>
          <a:p>
            <a:fld id="{2D1B3F55-BF5A-432C-84A8-339A428790A9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915829" y="6356352"/>
            <a:ext cx="2844800" cy="365125"/>
          </a:xfrm>
        </p:spPr>
        <p:txBody>
          <a:bodyPr/>
          <a:lstStyle/>
          <a:p>
            <a:fld id="{FD9E5376-B7C0-46E9-8616-EA99E5E9F90A}" type="slidenum">
              <a:rPr lang="ko-KR" altLang="en-US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18</a:t>
            </a:r>
            <a:endParaRPr lang="ko-KR" alt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31372" y="988008"/>
            <a:ext cx="1132925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91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1372" y="260648"/>
            <a:ext cx="11329259" cy="594384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600">
                <a:latin typeface="Calibri" panose="020F0502020204030204" pitchFamily="34" charset="0"/>
                <a:ea typeface="+mn-ea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Calibri" panose="020F0502020204030204" pitchFamily="34" charset="0"/>
                <a:ea typeface="+mn-ea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ea typeface="+mn-ea"/>
              </a:defRPr>
            </a:lvl3pPr>
            <a:lvl4pPr>
              <a:defRPr sz="1800">
                <a:latin typeface="Calibri" panose="020F0502020204030204" pitchFamily="34" charset="0"/>
                <a:ea typeface="+mn-ea"/>
              </a:defRPr>
            </a:lvl4pPr>
            <a:lvl5pPr>
              <a:defRPr sz="1800">
                <a:latin typeface="Calibri" panose="020F0502020204030204" pitchFamily="34" charset="0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31371" y="6356353"/>
            <a:ext cx="2844800" cy="365125"/>
          </a:xfrm>
        </p:spPr>
        <p:txBody>
          <a:bodyPr/>
          <a:lstStyle/>
          <a:p>
            <a:fld id="{2D1B3F55-BF5A-432C-84A8-339A428790A9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915829" y="6356352"/>
            <a:ext cx="2844800" cy="365125"/>
          </a:xfrm>
        </p:spPr>
        <p:txBody>
          <a:bodyPr/>
          <a:lstStyle/>
          <a:p>
            <a:fld id="{FD9E5376-B7C0-46E9-8616-EA99E5E9F90A}" type="slidenum">
              <a:rPr lang="ko-KR" altLang="en-US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18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891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C8BE-095A-46E8-ADBD-5392BBB3B4E4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FD9E5376-B7C0-46E9-8616-EA99E5E9F90A}" type="slidenum">
              <a:rPr lang="ko-KR" altLang="en-US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31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169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ECE0-7CAA-43C5-BD58-29A8D5041473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93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25F2-0A9F-4431-A2F9-044BE02E748F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163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DCD6-CCE3-4D54-8D57-A2B57EB81F7D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938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F26DF-E6E1-434B-8D2F-725AA71384D2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834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4D2B-7742-49D6-BBE5-02C521AFADB9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E5376-B7C0-46E9-8616-EA99E5E9F90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88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E389-2D74-4E69-A44B-5FC5014B462E}" type="datetime1">
              <a:rPr lang="ko-KR" altLang="en-US" smtClean="0"/>
              <a:t>2023-08-17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/>
              <a:t>1. https://en.wikipedia.org/wiki/Fake_news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E5376-B7C0-46E9-8616-EA99E5E9F90A}" type="slidenum">
              <a:rPr lang="ko-KR" altLang="en-US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/ 21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83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073484"/>
            <a:ext cx="7918648" cy="1656184"/>
          </a:xfrm>
        </p:spPr>
        <p:txBody>
          <a:bodyPr>
            <a:noAutofit/>
          </a:bodyPr>
          <a:lstStyle/>
          <a:p>
            <a:r>
              <a:rPr lang="en-US" altLang="ko-KR" sz="3200" b="1" dirty="0">
                <a:latin typeface="Calibri" panose="020F0502020204030204" pitchFamily="34" charset="0"/>
                <a:ea typeface="굴림" charset="-127"/>
              </a:rPr>
              <a:t>A Survey of Large Language Models</a:t>
            </a:r>
            <a:endParaRPr lang="ko-KR" altLang="en-US" sz="3200" b="1" dirty="0">
              <a:latin typeface="Calibri" panose="020F0502020204030204" pitchFamily="34" charset="0"/>
              <a:ea typeface="굴림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95600" y="3284984"/>
            <a:ext cx="8568952" cy="2499532"/>
          </a:xfrm>
        </p:spPr>
        <p:txBody>
          <a:bodyPr>
            <a:normAutofit/>
          </a:bodyPr>
          <a:lstStyle/>
          <a:p>
            <a:pPr algn="r"/>
            <a:endParaRPr lang="en-US" altLang="ko-KR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en-US" altLang="ko-KR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r>
              <a:rPr lang="en-US" altLang="ko-KR" sz="2200" dirty="0">
                <a:solidFill>
                  <a:schemeClr val="tx1"/>
                </a:solidFill>
                <a:latin typeface="Calibri" panose="020F0502020204030204" pitchFamily="34" charset="0"/>
              </a:rPr>
              <a:t>2023-08-17</a:t>
            </a:r>
          </a:p>
          <a:p>
            <a:pPr algn="r"/>
            <a:r>
              <a:rPr lang="en-US" altLang="ko-KR" sz="2200" dirty="0">
                <a:solidFill>
                  <a:schemeClr val="tx1"/>
                </a:solidFill>
                <a:latin typeface="Calibri" panose="020F0502020204030204" pitchFamily="34" charset="0"/>
              </a:rPr>
              <a:t>Selin Chun</a:t>
            </a:r>
          </a:p>
          <a:p>
            <a:pPr algn="r"/>
            <a:r>
              <a:rPr lang="en-US" altLang="ko-KR" sz="2200" dirty="0">
                <a:solidFill>
                  <a:schemeClr val="tx1"/>
                </a:solidFill>
                <a:latin typeface="Calibri" panose="020F0502020204030204" pitchFamily="34" charset="0"/>
              </a:rPr>
              <a:t>slchun@mmlab.snu.ac.kr</a:t>
            </a:r>
          </a:p>
          <a:p>
            <a:pPr algn="r"/>
            <a:endParaRPr lang="ko-KR" alt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6A556-63A6-4571-9852-BD78DEDF6443}"/>
              </a:ext>
            </a:extLst>
          </p:cNvPr>
          <p:cNvSpPr txBox="1">
            <a:spLocks noChangeArrowheads="1"/>
          </p:cNvSpPr>
          <p:nvPr/>
        </p:nvSpPr>
        <p:spPr>
          <a:xfrm>
            <a:off x="2335560" y="2685601"/>
            <a:ext cx="7520880" cy="1275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Wayne Xin Zhao, Kun Zhou, ...</a:t>
            </a:r>
          </a:p>
          <a:p>
            <a:r>
              <a:rPr lang="en-US" altLang="ko-KR" sz="18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arXiv</a:t>
            </a:r>
            <a:endParaRPr lang="en-US" altLang="ko-KR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484784"/>
            <a:ext cx="10754404" cy="38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5426FA-6F0B-4844-D246-AA5E7EF7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Contents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312F10-8314-65CD-F0BC-C85F9FD4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  <a:p>
            <a:r>
              <a:rPr lang="en-US" altLang="ko-KR" dirty="0"/>
              <a:t>2. Overview</a:t>
            </a:r>
          </a:p>
          <a:p>
            <a:r>
              <a:rPr lang="en-US" altLang="ko-KR" dirty="0"/>
              <a:t>3. Resources of LLMs</a:t>
            </a:r>
          </a:p>
          <a:p>
            <a:r>
              <a:rPr lang="en-US" altLang="ko-KR" dirty="0"/>
              <a:t>4. Pre-training</a:t>
            </a:r>
          </a:p>
          <a:p>
            <a:r>
              <a:rPr lang="en-US" altLang="ko-KR" dirty="0"/>
              <a:t>5. Adaptation of LLMs</a:t>
            </a:r>
          </a:p>
          <a:p>
            <a:r>
              <a:rPr lang="en-US" altLang="ko-KR" dirty="0"/>
              <a:t>6. Utilization</a:t>
            </a:r>
          </a:p>
          <a:p>
            <a:r>
              <a:rPr lang="en-US" altLang="ko-KR" dirty="0"/>
              <a:t>7. Capacity Evaluation</a:t>
            </a:r>
          </a:p>
          <a:p>
            <a:r>
              <a:rPr lang="en-US" altLang="ko-KR" dirty="0"/>
              <a:t>8. A Practical Guidebook of Prompt Design</a:t>
            </a:r>
          </a:p>
          <a:p>
            <a:r>
              <a:rPr lang="en-US" altLang="ko-KR" dirty="0"/>
              <a:t>9. Applications</a:t>
            </a:r>
          </a:p>
          <a:p>
            <a:r>
              <a:rPr lang="en-US" altLang="ko-KR" dirty="0"/>
              <a:t>10. Conclusions and Future Directions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138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5426FA-6F0B-4844-D246-AA5E7EF7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 (Reorganized)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312F10-8314-65CD-F0BC-C85F9FD4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History of Language Modeling</a:t>
            </a:r>
          </a:p>
          <a:p>
            <a:endParaRPr lang="en-US" altLang="ko-KR" dirty="0"/>
          </a:p>
          <a:p>
            <a:r>
              <a:rPr lang="en-US" altLang="ko-KR" dirty="0"/>
              <a:t>Foundation of LLM (with GPT series evolution)</a:t>
            </a:r>
          </a:p>
          <a:p>
            <a:endParaRPr lang="en-US" altLang="ko-KR" dirty="0"/>
          </a:p>
          <a:p>
            <a:r>
              <a:rPr lang="en-US" altLang="ko-KR" dirty="0"/>
              <a:t>Training LLM</a:t>
            </a:r>
          </a:p>
          <a:p>
            <a:endParaRPr lang="en-US" altLang="ko-KR" dirty="0"/>
          </a:p>
          <a:p>
            <a:r>
              <a:rPr lang="en-US" altLang="ko-KR" dirty="0"/>
              <a:t>Utilizing and Tuning LLM</a:t>
            </a:r>
          </a:p>
          <a:p>
            <a:endParaRPr lang="en-US" altLang="ko-KR" dirty="0"/>
          </a:p>
          <a:p>
            <a:r>
              <a:rPr lang="en-US" altLang="ko-KR" dirty="0"/>
              <a:t>Issues of LLM</a:t>
            </a:r>
          </a:p>
          <a:p>
            <a:endParaRPr lang="en-US" altLang="ko-KR" dirty="0"/>
          </a:p>
          <a:p>
            <a:r>
              <a:rPr lang="en-US" altLang="ko-KR" dirty="0"/>
              <a:t>Summary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749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64D101-2539-550B-8D94-6E15FB03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LLM?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B5BC73-FAC9-8536-E140-2A7D6034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2A65AC"/>
                </a:solidFill>
              </a:rPr>
              <a:t>LLM = Large Language model</a:t>
            </a:r>
          </a:p>
          <a:p>
            <a:pPr lvl="1"/>
            <a:r>
              <a:rPr lang="en-US" altLang="ko-KR" dirty="0"/>
              <a:t>Then, what is </a:t>
            </a:r>
            <a:r>
              <a:rPr lang="en-US" altLang="ko-KR" b="1" dirty="0">
                <a:solidFill>
                  <a:srgbClr val="FF3300"/>
                </a:solidFill>
              </a:rPr>
              <a:t>LM (Language Model)?</a:t>
            </a:r>
            <a:endParaRPr lang="ko-KR" altLang="en-US" b="1" dirty="0">
              <a:solidFill>
                <a:srgbClr val="FF3300"/>
              </a:solidFill>
            </a:endParaRPr>
          </a:p>
        </p:txBody>
      </p:sp>
      <p:pic>
        <p:nvPicPr>
          <p:cNvPr id="3074" name="Picture 2" descr="Language Model In NLP | Build Language Model in Pyt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636912"/>
            <a:ext cx="7010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7549" y="4948602"/>
            <a:ext cx="81369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model the generative likelihood of word sequences, 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so as to predict the probabilities of future tokens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7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57177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41153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478509" y="1494348"/>
            <a:ext cx="2138638" cy="1029714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456040" y="1541153"/>
            <a:ext cx="194421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336360" y="1541153"/>
            <a:ext cx="1944216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8239" y="2811084"/>
            <a:ext cx="486054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1938" indent="-261938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RNN based models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1938" indent="-261938">
              <a:buFont typeface="Arial" panose="020B0604020202020204" pitchFamily="34" charset="0"/>
              <a:buChar char="•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1938" indent="-261938">
              <a:buFont typeface="Arial" panose="020B0604020202020204" pitchFamily="34" charset="0"/>
              <a:buChar char="•"/>
            </a:pP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Language models and RNN. This story covers topics: Language… | by Qiurui  Chen | Medi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19" y="3530885"/>
            <a:ext cx="4176464" cy="296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29" y="3861046"/>
            <a:ext cx="5235254" cy="23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2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71692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55668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5720" y="1555668"/>
            <a:ext cx="194421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251897" y="1457378"/>
            <a:ext cx="2352502" cy="1132685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336360" y="1555668"/>
            <a:ext cx="1944216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Language models and RNN. This story covers topics: Language… | by Qiurui  Chen | Medi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356010"/>
            <a:ext cx="4176464" cy="296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오른쪽 화살표 2"/>
          <p:cNvSpPr/>
          <p:nvPr/>
        </p:nvSpPr>
        <p:spPr>
          <a:xfrm>
            <a:off x="4871864" y="4624588"/>
            <a:ext cx="1800200" cy="43204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61" y="3139986"/>
            <a:ext cx="5038687" cy="33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3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71692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55668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5720" y="1555668"/>
            <a:ext cx="194421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251897" y="1457378"/>
            <a:ext cx="2352502" cy="1132685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336360" y="1555668"/>
            <a:ext cx="1944216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1. Introduction — Pre-Training and Fine-Tuning BERT for the IP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721860"/>
            <a:ext cx="12406864" cy="370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9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71692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55668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5720" y="1555668"/>
            <a:ext cx="194421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251897" y="1457378"/>
            <a:ext cx="2352502" cy="1132685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336360" y="1555668"/>
            <a:ext cx="1944216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4" name="Picture 6" descr="An Intuitive Explanation of Transformer-Based Mod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832850"/>
            <a:ext cx="4935447" cy="37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10 Things You Need to Know About BERT and the Transformer Architecture That  Are Reshaping the AI 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4" y="2832850"/>
            <a:ext cx="6355985" cy="357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5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71692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55668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5720" y="1555668"/>
            <a:ext cx="194421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456040" y="1555668"/>
            <a:ext cx="194421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239149" y="1508863"/>
            <a:ext cx="2138638" cy="1029714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The Full Story of Large Language Models and RLH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9" y="3195970"/>
            <a:ext cx="527256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474F980-1221-9223-AE16-2BC2D744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113" y="3645024"/>
            <a:ext cx="6307038" cy="24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06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PLM vs LLM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482" name="Picture 2" descr="Emergent Capabilities in Large Language Mod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9" y="1136934"/>
            <a:ext cx="11019903" cy="54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836712"/>
            <a:ext cx="10793055" cy="52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9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PLM vs LLM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62" y="2132856"/>
            <a:ext cx="930607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PLM vs LLM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1196752"/>
            <a:ext cx="6120680" cy="42154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3645024"/>
            <a:ext cx="6408712" cy="23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60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PLM vs LLM</a:t>
            </a:r>
            <a:endParaRPr lang="ko-KR" altLang="en-US" dirty="0"/>
          </a:p>
        </p:txBody>
      </p:sp>
      <p:pic>
        <p:nvPicPr>
          <p:cNvPr id="18434" name="Picture 2" descr="Cost to train GPT-3 level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412776"/>
            <a:ext cx="928687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2132856"/>
            <a:ext cx="8186958" cy="36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6E0531-502C-B973-C6C2-7B8E94F090FE}"/>
              </a:ext>
            </a:extLst>
          </p:cNvPr>
          <p:cNvSpPr txBox="1"/>
          <p:nvPr/>
        </p:nvSpPr>
        <p:spPr>
          <a:xfrm>
            <a:off x="2207568" y="1124744"/>
            <a:ext cx="11521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1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PLM vs LLM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02" y="1268760"/>
            <a:ext cx="1039319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57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03C4E4-EC57-F9F2-C1EC-61681885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Characteristics of LLM</a:t>
            </a:r>
            <a:endParaRPr lang="ko-KR" altLang="en-US" dirty="0"/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81CF1852-3797-084D-6CB1-9F7EA408AA00}"/>
              </a:ext>
            </a:extLst>
          </p:cNvPr>
          <p:cNvSpPr/>
          <p:nvPr/>
        </p:nvSpPr>
        <p:spPr>
          <a:xfrm>
            <a:off x="4727848" y="1340768"/>
            <a:ext cx="2138638" cy="1056041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4CF4A-3C61-BE94-81D9-29DA5E59A09F}"/>
              </a:ext>
            </a:extLst>
          </p:cNvPr>
          <p:cNvSpPr txBox="1"/>
          <p:nvPr/>
        </p:nvSpPr>
        <p:spPr>
          <a:xfrm>
            <a:off x="1319958" y="3048555"/>
            <a:ext cx="3263874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Emergent Abilities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B276D-551A-EB5C-78F9-BA22A7A0A3E3}"/>
              </a:ext>
            </a:extLst>
          </p:cNvPr>
          <p:cNvSpPr txBox="1"/>
          <p:nvPr/>
        </p:nvSpPr>
        <p:spPr>
          <a:xfrm>
            <a:off x="7163159" y="3048555"/>
            <a:ext cx="3240360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Key Techniques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B1BD1-A00C-D9D7-D59C-72CF7CA96777}"/>
              </a:ext>
            </a:extLst>
          </p:cNvPr>
          <p:cNvSpPr txBox="1"/>
          <p:nvPr/>
        </p:nvSpPr>
        <p:spPr>
          <a:xfrm>
            <a:off x="1343472" y="3789040"/>
            <a:ext cx="3240360" cy="14463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bIns="108000" rtlCol="0" anchor="t" anchorCtr="0">
            <a:spAutoFit/>
          </a:bodyPr>
          <a:lstStyle/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In-Context Learning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Step-by-step reasoning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Instruction following</a:t>
            </a:r>
          </a:p>
        </p:txBody>
      </p:sp>
      <p:cxnSp>
        <p:nvCxnSpPr>
          <p:cNvPr id="14" name="연결선: 꺾임 13">
            <a:extLst>
              <a:ext uri="{FF2B5EF4-FFF2-40B4-BE49-F238E27FC236}">
                <a16:creationId xmlns:a16="http://schemas.microsoft.com/office/drawing/2014/main" id="{B307DDE6-DD61-2EB4-78C6-883D80FA4927}"/>
              </a:ext>
            </a:extLst>
          </p:cNvPr>
          <p:cNvCxnSpPr>
            <a:cxnSpLocks/>
            <a:stCxn id="5" idx="1"/>
            <a:endCxn id="9" idx="0"/>
          </p:cNvCxnSpPr>
          <p:nvPr/>
        </p:nvCxnSpPr>
        <p:spPr>
          <a:xfrm rot="10800000" flipV="1">
            <a:off x="2951896" y="1868789"/>
            <a:ext cx="1775953" cy="11797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5DCFB903-A5E8-F753-B6AE-AF1E0228007E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6866486" y="1868789"/>
            <a:ext cx="1916853" cy="11797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9CD75A-71A4-B1FA-85E8-E7F3207350D5}"/>
              </a:ext>
            </a:extLst>
          </p:cNvPr>
          <p:cNvSpPr txBox="1"/>
          <p:nvPr/>
        </p:nvSpPr>
        <p:spPr>
          <a:xfrm>
            <a:off x="7163159" y="3789040"/>
            <a:ext cx="3240360" cy="23696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bIns="108000" rtlCol="0" anchor="t" anchorCtr="0">
            <a:spAutoFit/>
          </a:bodyPr>
          <a:lstStyle/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Scaling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Ability eliciting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Alignment tuning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Tools manipulation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48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Transformer!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Attention Is All You Need (17, NIPS) - Google</a:t>
            </a:r>
            <a:endParaRPr lang="ko-KR" altLang="en-US" dirty="0"/>
          </a:p>
        </p:txBody>
      </p:sp>
      <p:pic>
        <p:nvPicPr>
          <p:cNvPr id="14338" name="Picture 2" descr="The Transformer Model - MachineLearningMaster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4" y="1982690"/>
            <a:ext cx="3158978" cy="44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he Illustrated Transformer – Jay Alammar – Visualizing machine learning  one concept at a tim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31" y="2164886"/>
            <a:ext cx="61935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오른쪽 화살표 3"/>
          <p:cNvSpPr/>
          <p:nvPr/>
        </p:nvSpPr>
        <p:spPr>
          <a:xfrm>
            <a:off x="4325740" y="3984682"/>
            <a:ext cx="1199227" cy="39285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3018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Variants of Transformer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3316" name="Picture 4" descr="An In-Depth Look at the Transformer Based Models | by Yule Wang, PhD | 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66" y="1426463"/>
            <a:ext cx="8247670" cy="50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9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Generative Pre-training Transformer (GPT)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90" y="1268760"/>
            <a:ext cx="9449612" cy="3484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21" y="5114784"/>
            <a:ext cx="1044116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Decoder-only Transformer + Next word prediction</a:t>
            </a:r>
          </a:p>
          <a:p>
            <a:pPr marL="457200" indent="-457200">
              <a:buAutoNum type="arabicPeriod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Scaling up the size and the dataset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6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Capacity Leap of GPT</a:t>
            </a:r>
            <a:endParaRPr lang="ko-KR" altLang="en-US" dirty="0"/>
          </a:p>
        </p:txBody>
      </p:sp>
      <p:pic>
        <p:nvPicPr>
          <p:cNvPr id="15362" name="Picture 2" descr="Step by Step into GPT. GPT stands for Generative Pre-Training… | by Yan Xu 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772816"/>
            <a:ext cx="8784976" cy="40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28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Capacity Leap of GPT</a:t>
            </a:r>
            <a:endParaRPr lang="ko-KR" altLang="en-US" dirty="0"/>
          </a:p>
        </p:txBody>
      </p:sp>
      <p:pic>
        <p:nvPicPr>
          <p:cNvPr id="21506" name="Picture 2" descr="Comparison of GPT-2 and GPT-3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8" y="1312875"/>
            <a:ext cx="4842844" cy="48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80318" y="4123680"/>
            <a:ext cx="4842844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508" name="Picture 4" descr="Introduction to GPT-3 and Prompts: A Quick Prim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72" y="2015535"/>
            <a:ext cx="5672338" cy="34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71" y="836712"/>
            <a:ext cx="5707674" cy="354517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340768"/>
            <a:ext cx="5171638" cy="47334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92" y="2276872"/>
            <a:ext cx="7341154" cy="39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3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4E54C5-17DF-3ABD-BA28-2D5DB46A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Capacity Enhancement of GPT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56300D-5868-FD62-19B6-73B6D69FD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 descr="open ai - Are GPT-3.5 series models based on GPT-3? - Artificial  Intelligence Stack Exchange">
            <a:extLst>
              <a:ext uri="{FF2B5EF4-FFF2-40B4-BE49-F238E27FC236}">
                <a16:creationId xmlns:a16="http://schemas.microsoft.com/office/drawing/2014/main" id="{81C6C21F-09E7-8BA3-A29C-206E4B22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68760"/>
            <a:ext cx="8431862" cy="50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9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(Pre-)Training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Architecture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이게 맨 앞으로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>
                <a:solidFill>
                  <a:srgbClr val="FF3300"/>
                </a:solidFill>
              </a:rPr>
              <a:t>Overall architecture</a:t>
            </a:r>
          </a:p>
          <a:p>
            <a:pPr lvl="1"/>
            <a:r>
              <a:rPr lang="en-US" altLang="ko-KR" dirty="0"/>
              <a:t>Normalization, activation, embeddings, attention, etc.</a:t>
            </a:r>
          </a:p>
          <a:p>
            <a:pPr lvl="1"/>
            <a:r>
              <a:rPr lang="en-US" altLang="ko-KR" dirty="0">
                <a:solidFill>
                  <a:srgbClr val="FF3300"/>
                </a:solidFill>
              </a:rPr>
              <a:t>Tasks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Data</a:t>
            </a:r>
          </a:p>
          <a:p>
            <a:pPr lvl="1"/>
            <a:r>
              <a:rPr lang="en-US" altLang="ko-KR" dirty="0">
                <a:solidFill>
                  <a:srgbClr val="FF3300"/>
                </a:solidFill>
              </a:rPr>
              <a:t>Source</a:t>
            </a:r>
            <a:r>
              <a:rPr lang="en-US" altLang="ko-KR" dirty="0"/>
              <a:t>: Books, Web data, code</a:t>
            </a:r>
          </a:p>
          <a:p>
            <a:pPr lvl="1"/>
            <a:r>
              <a:rPr lang="en-US" altLang="ko-KR" dirty="0"/>
              <a:t>Preprocessing: Filtering, de-duplication, privacy redaction, tokenization, etc.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Training procedure</a:t>
            </a:r>
          </a:p>
          <a:p>
            <a:pPr lvl="1"/>
            <a:r>
              <a:rPr lang="en-US" altLang="ko-KR" dirty="0"/>
              <a:t>Optimization: Batch size, optimizer, etc.</a:t>
            </a:r>
          </a:p>
          <a:p>
            <a:pPr lvl="1"/>
            <a:r>
              <a:rPr lang="en-US" altLang="ko-KR" dirty="0"/>
              <a:t>Scalability solutions: Parallelism, Mixed precision, etc.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5676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4FDAE4-4B92-E74D-316D-8D7AEC24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Architecture and Task</a:t>
            </a:r>
            <a:endParaRPr lang="ko-KR" altLang="en-US" dirty="0"/>
          </a:p>
        </p:txBody>
      </p:sp>
      <p:pic>
        <p:nvPicPr>
          <p:cNvPr id="6146" name="Picture 2" descr="BERT &amp; GPT - ratsgo's NLPBOOK">
            <a:extLst>
              <a:ext uri="{FF2B5EF4-FFF2-40B4-BE49-F238E27FC236}">
                <a16:creationId xmlns:a16="http://schemas.microsoft.com/office/drawing/2014/main" id="{A2CE4866-8A20-BEBA-13A8-C9E3A31E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412776"/>
            <a:ext cx="3637618" cy="50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w GPT3 Works - Visualizations and Animations – Jay Alammar – Visualizing  machine learning one concept at a time.">
            <a:extLst>
              <a:ext uri="{FF2B5EF4-FFF2-40B4-BE49-F238E27FC236}">
                <a16:creationId xmlns:a16="http://schemas.microsoft.com/office/drawing/2014/main" id="{A88E7EBA-8036-D3D0-DBED-7C28EB0D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506397"/>
            <a:ext cx="578474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68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844228-91F5-8643-A78C-004ABFDB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Data Sources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7B8D21-644F-18D7-416D-AFA7F1C40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62D6F2-0A01-3218-40DE-F491CC6D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48" y="1645095"/>
            <a:ext cx="10632504" cy="40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38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Scaling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446BF9-EC21-CE68-A858-3FDE4483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01" y="1196752"/>
            <a:ext cx="1039319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Scaling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84032" y="2132856"/>
            <a:ext cx="5376599" cy="2952327"/>
          </a:xfrm>
        </p:spPr>
        <p:txBody>
          <a:bodyPr/>
          <a:lstStyle/>
          <a:p>
            <a:r>
              <a:rPr lang="en-US" altLang="ko-KR" dirty="0"/>
              <a:t>How to find the optimal number of model size, training corpus size?</a:t>
            </a:r>
          </a:p>
          <a:p>
            <a:pPr lvl="1"/>
            <a:r>
              <a:rPr lang="en-US" altLang="ko-KR" dirty="0"/>
              <a:t>When given the computing budget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Just increasing the model size is not an answer!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71AEA7B-B336-8942-9D6E-8E4B59BF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476271"/>
            <a:ext cx="4968552" cy="43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7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atGPT Logo - Chat gpt Icon on White Background 21059827 Vector Art at  Vecteezy">
            <a:extLst>
              <a:ext uri="{FF2B5EF4-FFF2-40B4-BE49-F238E27FC236}">
                <a16:creationId xmlns:a16="http://schemas.microsoft.com/office/drawing/2014/main" id="{47AECC3B-A016-EBDE-804B-476B3A60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80" y="1589171"/>
            <a:ext cx="4181840" cy="41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estion mark - Free interface icons">
            <a:extLst>
              <a:ext uri="{FF2B5EF4-FFF2-40B4-BE49-F238E27FC236}">
                <a16:creationId xmlns:a16="http://schemas.microsoft.com/office/drawing/2014/main" id="{FCB683DA-38C8-C9E0-0AF9-C17A650D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55" y="1579794"/>
            <a:ext cx="4181841" cy="418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C14662C-E068-59F3-F33F-A8F60E7F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Then, what can LLM do?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8039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922B45-1D06-8C74-61E3-DEE52F20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In-Context Learning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330BEA-D8CF-070D-049A-64036426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Model can now solve new task without updating the model parameters</a:t>
            </a:r>
            <a:endParaRPr lang="ko-KR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011E51-D885-53A6-1631-5314ED51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02" y="2057822"/>
            <a:ext cx="8569796" cy="4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50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922B45-1D06-8C74-61E3-DEE52F20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In-Context Learning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330BEA-D8CF-070D-049A-64036426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2AA17B-805A-DFFE-F7DC-3E88AAA8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46" y="1366023"/>
            <a:ext cx="8659508" cy="460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48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In-Context Learning &amp; Chain-of-Thought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53" y="1303422"/>
            <a:ext cx="11431595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8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124744"/>
            <a:ext cx="8666725" cy="46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39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Why It Works?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Task Recognition </a:t>
            </a:r>
            <a:r>
              <a:rPr lang="en-US" altLang="ko-KR" dirty="0">
                <a:sym typeface="Wingdings" panose="05000000000000000000" pitchFamily="2" charset="2"/>
              </a:rPr>
              <a:t> Easier to obtain even in smaller models</a:t>
            </a:r>
            <a:endParaRPr lang="en-US" altLang="ko-KR" dirty="0"/>
          </a:p>
          <a:p>
            <a:pPr lvl="1"/>
            <a:r>
              <a:rPr lang="en-US" altLang="ko-KR" dirty="0"/>
              <a:t>LLMs may recognize the task from demonstrations and utilize the prior knowledge from pre-training corpus to solve new tasks</a:t>
            </a:r>
          </a:p>
          <a:p>
            <a:pPr lvl="1"/>
            <a:r>
              <a:rPr lang="en-US" altLang="ko-KR" dirty="0"/>
              <a:t>For example, replacing the inputs or labels of demonstrations with random ones sampled from the input or label space does not seriously hurt the performance of LLMs</a:t>
            </a:r>
          </a:p>
          <a:p>
            <a:pPr marL="457200" lvl="1" indent="0">
              <a:buNone/>
            </a:pPr>
            <a:endParaRPr lang="en-US" altLang="ko-KR" dirty="0"/>
          </a:p>
          <a:p>
            <a:r>
              <a:rPr lang="en-US" altLang="ko-KR" dirty="0"/>
              <a:t>Task learning </a:t>
            </a:r>
            <a:r>
              <a:rPr lang="en-US" altLang="ko-KR" dirty="0">
                <a:sym typeface="Wingdings" panose="05000000000000000000" pitchFamily="2" charset="2"/>
              </a:rPr>
              <a:t> Emerges at models with at least 66B parameters</a:t>
            </a:r>
            <a:endParaRPr lang="en-US" altLang="ko-KR" dirty="0"/>
          </a:p>
          <a:p>
            <a:pPr lvl="1"/>
            <a:r>
              <a:rPr lang="en-US" altLang="ko-KR" dirty="0"/>
              <a:t>LLMs learn new tasks unseen in the pre-training stage only through demonstrations</a:t>
            </a:r>
          </a:p>
          <a:p>
            <a:pPr lvl="1"/>
            <a:r>
              <a:rPr lang="en-US" altLang="ko-KR" dirty="0"/>
              <a:t>LLMs generate meta-gradients with respect to demonstrations and implicitly perform gradient descent via the attention mechanism</a:t>
            </a:r>
          </a:p>
          <a:p>
            <a:pPr lvl="2"/>
            <a:r>
              <a:rPr lang="en-US" altLang="ko-KR" dirty="0"/>
              <a:t>With the examples provided in ICL, LLMs can implement learning algorithms such as gradient descent during forward computation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4239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A5986A-BE4D-56DD-BF7B-6D356628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Prompt</a:t>
            </a:r>
            <a:r>
              <a:rPr lang="ko-KR" altLang="en-US" dirty="0"/>
              <a:t> </a:t>
            </a:r>
            <a:r>
              <a:rPr lang="en-US" altLang="ko-KR" dirty="0"/>
              <a:t>Engineering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D0A4357F-DEC7-8777-9DB5-BF707CAEA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35" y="1314155"/>
            <a:ext cx="9307224" cy="2114845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5B2502C-1F99-E858-12E3-1373459E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75" y="2852936"/>
            <a:ext cx="5483456" cy="3560414"/>
          </a:xfrm>
          <a:prstGeom prst="rect">
            <a:avLst/>
          </a:prstGeom>
        </p:spPr>
      </p:pic>
      <p:pic>
        <p:nvPicPr>
          <p:cNvPr id="1028" name="Picture 4" descr="Prompt Engineering">
            <a:extLst>
              <a:ext uri="{FF2B5EF4-FFF2-40B4-BE49-F238E27FC236}">
                <a16:creationId xmlns:a16="http://schemas.microsoft.com/office/drawing/2014/main" id="{83AC5967-4F73-1452-CE31-193A411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938926"/>
            <a:ext cx="5000777" cy="19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14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4FD9E4-394B-FBD9-1A11-434B7799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Practical Guidelines for Prompts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1" y="2564904"/>
            <a:ext cx="8183117" cy="302937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14" y="1484784"/>
            <a:ext cx="8564170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8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4FD9E4-394B-FBD9-1A11-434B7799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Practical Guidelines for Prompts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B9B514-232E-5D15-9081-C11662C8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21" y="1205904"/>
            <a:ext cx="8125959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69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61B753-3842-113C-C8CA-86701EF5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Can we Make the Model Better?</a:t>
            </a:r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48DDC5C-04DB-D349-136D-EA9170DCA20C}"/>
              </a:ext>
            </a:extLst>
          </p:cNvPr>
          <p:cNvSpPr/>
          <p:nvPr/>
        </p:nvSpPr>
        <p:spPr>
          <a:xfrm>
            <a:off x="1847528" y="1908411"/>
            <a:ext cx="3096344" cy="7780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 Tuning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D2CCD21-C520-231F-B2F3-CDB41E56886C}"/>
              </a:ext>
            </a:extLst>
          </p:cNvPr>
          <p:cNvSpPr/>
          <p:nvPr/>
        </p:nvSpPr>
        <p:spPr>
          <a:xfrm>
            <a:off x="7032104" y="1908411"/>
            <a:ext cx="3096344" cy="7780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RLHF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1D97F-ABD7-834E-EC08-2DC766102046}"/>
              </a:ext>
            </a:extLst>
          </p:cNvPr>
          <p:cNvSpPr txBox="1"/>
          <p:nvPr/>
        </p:nvSpPr>
        <p:spPr>
          <a:xfrm>
            <a:off x="1271464" y="3429000"/>
            <a:ext cx="424847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= Fine-tuning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Make the model to perform better to unseen tasks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20B1F-F5B9-D48B-AF18-7C8D2D12156F}"/>
              </a:ext>
            </a:extLst>
          </p:cNvPr>
          <p:cNvSpPr txBox="1"/>
          <p:nvPr/>
        </p:nvSpPr>
        <p:spPr>
          <a:xfrm>
            <a:off x="6672066" y="3429000"/>
            <a:ext cx="4248472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= Alignment-tuning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Make model to align with human expectations </a:t>
            </a:r>
            <a:b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(e.g., </a:t>
            </a:r>
            <a:r>
              <a:rPr lang="en-US" altLang="ko-KR" sz="2200" i="1" dirty="0">
                <a:latin typeface="Calibri" panose="020F0502020204030204" pitchFamily="34" charset="0"/>
                <a:cs typeface="Calibri" panose="020F0502020204030204" pitchFamily="34" charset="0"/>
              </a:rPr>
              <a:t>harmlessness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2200" i="1" dirty="0">
                <a:latin typeface="Calibri" panose="020F0502020204030204" pitchFamily="34" charset="0"/>
                <a:cs typeface="Calibri" panose="020F0502020204030204" pitchFamily="34" charset="0"/>
              </a:rPr>
              <a:t>honesty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54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91FBC5-4325-07AA-2992-21D580C5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Instruction Tuning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B14F2AC-9A11-ED5C-DD3F-513A8187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1187518"/>
            <a:ext cx="2972215" cy="62873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79E3D57-A60E-C2DF-005E-FE3D7DE2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84" y="1628800"/>
            <a:ext cx="8496944" cy="48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41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E3AF8D-F3FA-2659-5624-ACC507E2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RLHF (Reinforcement Learning with Human Feedback)</a:t>
            </a:r>
            <a:endParaRPr lang="ko-KR" alt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EFAA6E-9308-DB9E-0C7B-C23E23EE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556792"/>
            <a:ext cx="8064896" cy="47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F6325E-43A1-690F-7249-2E75E7E88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1268760"/>
            <a:ext cx="205793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6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3E05FB-41F6-3964-4EEF-5BD4E331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Issues of LLMs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FB695B1-B1C6-C392-666F-5CD48466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Hallucination</a:t>
            </a:r>
          </a:p>
          <a:p>
            <a:pPr lvl="1"/>
            <a:r>
              <a:rPr lang="en-US" altLang="ko-KR" dirty="0"/>
              <a:t>Generated information is either in conflict with the existing source (intrinsic hallucination) or cannot be verified by the available source (extrinsic hallucination)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0" y="2996952"/>
            <a:ext cx="10478962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6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2642CB-6267-B899-FFD0-CF729228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Issues of LLMs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9D16A1-F830-9FE6-B384-57DFC263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1241758"/>
            <a:ext cx="5546294" cy="51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14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Issues of LLMs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Data leakage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386" y="1772816"/>
            <a:ext cx="4130767" cy="41044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04" y="2420888"/>
            <a:ext cx="5502423" cy="3115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5386" y="5895900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GPT training data extraction attack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8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tGPT vs Bard vs Claude 2 vs Llama 2 - Wbcom Desig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836712"/>
            <a:ext cx="9009000" cy="50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992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Issues of LLMs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Bias</a:t>
            </a:r>
          </a:p>
          <a:p>
            <a:pPr lvl="1"/>
            <a:r>
              <a:rPr lang="en-US" altLang="ko-KR" dirty="0"/>
              <a:t>May learn the bias inherent in pre-training corpus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0" y="2348880"/>
            <a:ext cx="10523242" cy="37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14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F86B52-2FD2-0B2D-B534-15EAC1DB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LLMs (&gt; 10B params)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0A9390-2426-A11F-E8B1-FF2E20CD0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68" y="1268760"/>
            <a:ext cx="9059266" cy="52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77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LLaMA Variants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3" y="1136934"/>
            <a:ext cx="9311995" cy="56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9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374F0B-FD01-E76A-60B0-85222CAF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Future Directions of LLM </a:t>
            </a:r>
            <a:endParaRPr lang="ko-KR" altLang="en-US" dirty="0"/>
          </a:p>
        </p:txBody>
      </p:sp>
      <p:sp>
        <p:nvSpPr>
          <p:cNvPr id="4" name="모서리가 둥근 직사각형 6">
            <a:extLst>
              <a:ext uri="{FF2B5EF4-FFF2-40B4-BE49-F238E27FC236}">
                <a16:creationId xmlns:a16="http://schemas.microsoft.com/office/drawing/2014/main" id="{2DF5136D-357C-5BCE-0ACC-4771B4F16405}"/>
              </a:ext>
            </a:extLst>
          </p:cNvPr>
          <p:cNvSpPr/>
          <p:nvPr/>
        </p:nvSpPr>
        <p:spPr>
          <a:xfrm>
            <a:off x="4799856" y="3142694"/>
            <a:ext cx="2138638" cy="1056041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8177D138-1D3C-E8EE-32C3-2BCBFB5F7D6A}"/>
              </a:ext>
            </a:extLst>
          </p:cNvPr>
          <p:cNvCxnSpPr/>
          <p:nvPr/>
        </p:nvCxnSpPr>
        <p:spPr>
          <a:xfrm flipH="1">
            <a:off x="3215680" y="4221088"/>
            <a:ext cx="1512168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E5BB3A0-EA5C-FD06-6BA8-E2C8AD8F9972}"/>
              </a:ext>
            </a:extLst>
          </p:cNvPr>
          <p:cNvCxnSpPr>
            <a:cxnSpLocks/>
          </p:cNvCxnSpPr>
          <p:nvPr/>
        </p:nvCxnSpPr>
        <p:spPr>
          <a:xfrm>
            <a:off x="6938494" y="4198735"/>
            <a:ext cx="1245738" cy="886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C67791BA-E4E3-FD4C-B3D2-5D8CF5F3A82C}"/>
              </a:ext>
            </a:extLst>
          </p:cNvPr>
          <p:cNvCxnSpPr>
            <a:cxnSpLocks/>
          </p:cNvCxnSpPr>
          <p:nvPr/>
        </p:nvCxnSpPr>
        <p:spPr>
          <a:xfrm flipV="1">
            <a:off x="5869175" y="2420888"/>
            <a:ext cx="0" cy="658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8F8C290-9AB8-766B-5E3D-656CFE28AC8A}"/>
              </a:ext>
            </a:extLst>
          </p:cNvPr>
          <p:cNvSpPr/>
          <p:nvPr/>
        </p:nvSpPr>
        <p:spPr>
          <a:xfrm>
            <a:off x="4573033" y="1599087"/>
            <a:ext cx="2592284" cy="7288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Cost reduction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A37D7F67-2099-90FB-58CD-844A55207318}"/>
              </a:ext>
            </a:extLst>
          </p:cNvPr>
          <p:cNvCxnSpPr>
            <a:cxnSpLocks/>
          </p:cNvCxnSpPr>
          <p:nvPr/>
        </p:nvCxnSpPr>
        <p:spPr>
          <a:xfrm>
            <a:off x="7320136" y="1963495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E01F08-AAB6-8B6E-DD50-24D79B87986D}"/>
              </a:ext>
            </a:extLst>
          </p:cNvPr>
          <p:cNvSpPr/>
          <p:nvPr/>
        </p:nvSpPr>
        <p:spPr>
          <a:xfrm>
            <a:off x="8106135" y="1601453"/>
            <a:ext cx="2592284" cy="7288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sLLM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F7485FA-5176-5C39-2986-E53AA2E5125C}"/>
              </a:ext>
            </a:extLst>
          </p:cNvPr>
          <p:cNvSpPr/>
          <p:nvPr/>
        </p:nvSpPr>
        <p:spPr>
          <a:xfrm>
            <a:off x="1055440" y="5271814"/>
            <a:ext cx="2592284" cy="778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Large &amp; Long Context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8D2CCDA-9BD6-212D-91C9-95E9BC138571}"/>
              </a:ext>
            </a:extLst>
          </p:cNvPr>
          <p:cNvSpPr/>
          <p:nvPr/>
        </p:nvSpPr>
        <p:spPr>
          <a:xfrm>
            <a:off x="7824192" y="5271814"/>
            <a:ext cx="2592284" cy="778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Safety &amp; Alignment</a:t>
            </a: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27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F09C9-14C3-DDFD-E6A6-CAFD87A8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Data Preprocessing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5A0429-386D-A2FA-6B25-476F6805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1156B50-3482-7EFE-D233-789AFBDF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307840"/>
            <a:ext cx="11329259" cy="24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D465E1-59EF-0E22-BBB8-3B24F7E1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A28E05-802D-5EF7-8695-AA6AB5DBE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Evaluation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4738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3FFA48-C34E-D74C-248A-E95E6B35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05D32A-4BA9-D147-1A88-C1789F029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 descr="Summary of ChatGPT features">
            <a:extLst>
              <a:ext uri="{FF2B5EF4-FFF2-40B4-BE49-F238E27FC236}">
                <a16:creationId xmlns:a16="http://schemas.microsoft.com/office/drawing/2014/main" id="{413DD9F5-7080-1BC0-8E95-5386146E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86" y="1165867"/>
            <a:ext cx="9555428" cy="52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2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른쪽 화살표 7"/>
          <p:cNvSpPr/>
          <p:nvPr/>
        </p:nvSpPr>
        <p:spPr>
          <a:xfrm>
            <a:off x="431372" y="1771692"/>
            <a:ext cx="11497276" cy="576064"/>
          </a:xfrm>
          <a:prstGeom prst="rightArrow">
            <a:avLst>
              <a:gd name="adj1" fmla="val 23545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of Language Modeling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95400" y="1555668"/>
            <a:ext cx="194421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(Statistical)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5720" y="1555668"/>
            <a:ext cx="194421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NLM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(Neural)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456040" y="1555668"/>
            <a:ext cx="194421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PLM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(Pre-trained)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239149" y="1508863"/>
            <a:ext cx="2138638" cy="1029714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LLM</a:t>
            </a:r>
          </a:p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(Large)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754601"/>
            <a:ext cx="6792219" cy="36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1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3" y="704027"/>
            <a:ext cx="6916115" cy="34771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916832"/>
            <a:ext cx="10364646" cy="333421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85" y="3204041"/>
            <a:ext cx="8411749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F73A47B-A0EF-FACB-13AD-E360894E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6642099" cy="45927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9087495-012F-FCEA-42E5-D2755AAF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624" y="1224173"/>
            <a:ext cx="4752528" cy="45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5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4E4FBAD-8AC0-ABD4-3527-C33ACBCB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336" y="1454215"/>
            <a:ext cx="6565328" cy="44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77A9A5B-FB37-AD0C-D348-DB97955A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268760"/>
            <a:ext cx="3642244" cy="448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89" y="1350664"/>
            <a:ext cx="7467526" cy="44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20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C23490C-3150-476E-B8F3-AAE7DFF4A741}">
  <we:reference id="wa104381411" version="1.0.0.0" store="ko-KR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77426</TotalTime>
  <Words>740</Words>
  <Application>Microsoft Office PowerPoint</Application>
  <PresentationFormat>와이드스크린</PresentationFormat>
  <Paragraphs>196</Paragraphs>
  <Slides>57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2" baseType="lpstr">
      <vt:lpstr>맑은 고딕</vt:lpstr>
      <vt:lpstr>Arial</vt:lpstr>
      <vt:lpstr>Calibri</vt:lpstr>
      <vt:lpstr>Wingdings</vt:lpstr>
      <vt:lpstr>Office 테마</vt:lpstr>
      <vt:lpstr>A Survey of Large Language Models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Paper Contents </vt:lpstr>
      <vt:lpstr>Contents (Reorganized)</vt:lpstr>
      <vt:lpstr>LLM?</vt:lpstr>
      <vt:lpstr>History of Language Modeling</vt:lpstr>
      <vt:lpstr>History of Language Modeling</vt:lpstr>
      <vt:lpstr>History of Language Modeling</vt:lpstr>
      <vt:lpstr>History of Language Modeling</vt:lpstr>
      <vt:lpstr>History of Language Modeling</vt:lpstr>
      <vt:lpstr>PLM vs LLM</vt:lpstr>
      <vt:lpstr>PLM vs LLM</vt:lpstr>
      <vt:lpstr>PLM vs LLM</vt:lpstr>
      <vt:lpstr>PLM vs LLM</vt:lpstr>
      <vt:lpstr>PLM vs LLM</vt:lpstr>
      <vt:lpstr>Characteristics of LLM</vt:lpstr>
      <vt:lpstr>Transformer!</vt:lpstr>
      <vt:lpstr>Variants of Transformer</vt:lpstr>
      <vt:lpstr>Generative Pre-training Transformer (GPT)</vt:lpstr>
      <vt:lpstr>Capacity Leap of GPT</vt:lpstr>
      <vt:lpstr>Capacity Leap of GPT</vt:lpstr>
      <vt:lpstr>Capacity Enhancement of GPT</vt:lpstr>
      <vt:lpstr>(Pre-)Training</vt:lpstr>
      <vt:lpstr>Architecture and Task</vt:lpstr>
      <vt:lpstr>Data Sources</vt:lpstr>
      <vt:lpstr>Scaling</vt:lpstr>
      <vt:lpstr>Scaling</vt:lpstr>
      <vt:lpstr>Then, what can LLM do?</vt:lpstr>
      <vt:lpstr>In-Context Learning</vt:lpstr>
      <vt:lpstr>In-Context Learning</vt:lpstr>
      <vt:lpstr>In-Context Learning &amp; Chain-of-Thought</vt:lpstr>
      <vt:lpstr>Why It Works?</vt:lpstr>
      <vt:lpstr>Prompt Engineering</vt:lpstr>
      <vt:lpstr>Practical Guidelines for Prompts</vt:lpstr>
      <vt:lpstr>Practical Guidelines for Prompts</vt:lpstr>
      <vt:lpstr>Can we Make the Model Better?</vt:lpstr>
      <vt:lpstr>Instruction Tuning</vt:lpstr>
      <vt:lpstr>RLHF (Reinforcement Learning with Human Feedback)</vt:lpstr>
      <vt:lpstr>Issues of LLMs</vt:lpstr>
      <vt:lpstr>Issues of LLMs</vt:lpstr>
      <vt:lpstr>Issues of LLMs</vt:lpstr>
      <vt:lpstr>Issues of LLMs</vt:lpstr>
      <vt:lpstr>LLMs (&gt; 10B params)</vt:lpstr>
      <vt:lpstr>LLaMA Variants</vt:lpstr>
      <vt:lpstr>Future Directions of LLM </vt:lpstr>
      <vt:lpstr>Data Preprocessing</vt:lpstr>
      <vt:lpstr>PowerPoint 프레젠테이션</vt:lpstr>
      <vt:lpstr>PowerPoint 프레젠테이션</vt:lpstr>
      <vt:lpstr>History of Language Modeling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천 세린</cp:lastModifiedBy>
  <cp:revision>4474</cp:revision>
  <dcterms:created xsi:type="dcterms:W3CDTF">2014-12-26T06:56:01Z</dcterms:created>
  <dcterms:modified xsi:type="dcterms:W3CDTF">2023-08-16T21:15:27Z</dcterms:modified>
</cp:coreProperties>
</file>