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3" r:id="rId4"/>
    <p:sldId id="264" r:id="rId5"/>
    <p:sldId id="265" r:id="rId6"/>
    <p:sldId id="282" r:id="rId7"/>
    <p:sldId id="283" r:id="rId8"/>
    <p:sldId id="284" r:id="rId9"/>
    <p:sldId id="285" r:id="rId10"/>
    <p:sldId id="261" r:id="rId11"/>
    <p:sldId id="266" r:id="rId12"/>
    <p:sldId id="286" r:id="rId13"/>
    <p:sldId id="287" r:id="rId14"/>
    <p:sldId id="269" r:id="rId15"/>
    <p:sldId id="270" r:id="rId16"/>
    <p:sldId id="272" r:id="rId17"/>
    <p:sldId id="271" r:id="rId18"/>
    <p:sldId id="268" r:id="rId19"/>
    <p:sldId id="274" r:id="rId20"/>
    <p:sldId id="276" r:id="rId21"/>
    <p:sldId id="278" r:id="rId22"/>
    <p:sldId id="277" r:id="rId23"/>
    <p:sldId id="273" r:id="rId24"/>
    <p:sldId id="279" r:id="rId25"/>
    <p:sldId id="280" r:id="rId26"/>
    <p:sldId id="281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0FF"/>
    <a:srgbClr val="F8FFD1"/>
    <a:srgbClr val="D1FFD2"/>
    <a:srgbClr val="FF3300"/>
    <a:srgbClr val="EE0000"/>
    <a:srgbClr val="FF2525"/>
    <a:srgbClr val="2A65AC"/>
    <a:srgbClr val="9999FF"/>
    <a:srgbClr val="367BC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40978-DA52-42DB-9A28-1F3DBEE4A5CB}" v="361" dt="2024-05-01T13:25:09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0682" autoAdjust="0"/>
  </p:normalViewPr>
  <p:slideViewPr>
    <p:cSldViewPr>
      <p:cViewPr>
        <p:scale>
          <a:sx n="75" d="100"/>
          <a:sy n="75" d="100"/>
        </p:scale>
        <p:origin x="1182" y="3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8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0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세린 천" userId="a02d521a7e2d3d1d" providerId="LiveId" clId="{40440978-DA52-42DB-9A28-1F3DBEE4A5CB}"/>
    <pc:docChg chg="undo redo custSel addSld delSld modSld sldOrd modMainMaster">
      <pc:chgData name="세린 천" userId="a02d521a7e2d3d1d" providerId="LiveId" clId="{40440978-DA52-42DB-9A28-1F3DBEE4A5CB}" dt="2024-05-01T13:25:03.776" v="2477" actId="20577"/>
      <pc:docMkLst>
        <pc:docMk/>
      </pc:docMkLst>
      <pc:sldChg chg="modSp mod">
        <pc:chgData name="세린 천" userId="a02d521a7e2d3d1d" providerId="LiveId" clId="{40440978-DA52-42DB-9A28-1F3DBEE4A5CB}" dt="2024-05-01T13:24:51.246" v="2473" actId="20577"/>
        <pc:sldMkLst>
          <pc:docMk/>
          <pc:sldMk cId="1914826220" sldId="258"/>
        </pc:sldMkLst>
        <pc:spChg chg="mod">
          <ac:chgData name="세린 천" userId="a02d521a7e2d3d1d" providerId="LiveId" clId="{40440978-DA52-42DB-9A28-1F3DBEE4A5CB}" dt="2024-05-01T13:24:46.055" v="2465" actId="20577"/>
          <ac:spMkLst>
            <pc:docMk/>
            <pc:sldMk cId="1914826220" sldId="258"/>
            <ac:spMk id="4" creationId="{BC96A556-63A6-4571-9852-BD78DEDF6443}"/>
          </ac:spMkLst>
        </pc:spChg>
        <pc:spChg chg="mod">
          <ac:chgData name="세린 천" userId="a02d521a7e2d3d1d" providerId="LiveId" clId="{40440978-DA52-42DB-9A28-1F3DBEE4A5CB}" dt="2024-05-01T13:23:07.487" v="2314" actId="20577"/>
          <ac:spMkLst>
            <pc:docMk/>
            <pc:sldMk cId="1914826220" sldId="258"/>
            <ac:spMk id="2050" creationId="{00000000-0000-0000-0000-000000000000}"/>
          </ac:spMkLst>
        </pc:spChg>
        <pc:spChg chg="mod">
          <ac:chgData name="세린 천" userId="a02d521a7e2d3d1d" providerId="LiveId" clId="{40440978-DA52-42DB-9A28-1F3DBEE4A5CB}" dt="2024-05-01T13:24:51.246" v="2473" actId="20577"/>
          <ac:spMkLst>
            <pc:docMk/>
            <pc:sldMk cId="1914826220" sldId="258"/>
            <ac:spMk id="2051" creationId="{00000000-0000-0000-0000-000000000000}"/>
          </ac:spMkLst>
        </pc:spChg>
      </pc:sldChg>
      <pc:sldChg chg="addSp delSp modSp mod">
        <pc:chgData name="세린 천" userId="a02d521a7e2d3d1d" providerId="LiveId" clId="{40440978-DA52-42DB-9A28-1F3DBEE4A5CB}" dt="2024-05-01T08:27:47.738" v="62" actId="478"/>
        <pc:sldMkLst>
          <pc:docMk/>
          <pc:sldMk cId="2263636737" sldId="259"/>
        </pc:sldMkLst>
        <pc:spChg chg="del">
          <ac:chgData name="세린 천" userId="a02d521a7e2d3d1d" providerId="LiveId" clId="{40440978-DA52-42DB-9A28-1F3DBEE4A5CB}" dt="2024-05-01T01:22:03.805" v="6" actId="478"/>
          <ac:spMkLst>
            <pc:docMk/>
            <pc:sldMk cId="2263636737" sldId="259"/>
            <ac:spMk id="2" creationId="{721BAA70-40C5-4B3B-B9E1-E8456896876C}"/>
          </ac:spMkLst>
        </pc:spChg>
        <pc:spChg chg="del mod ord">
          <ac:chgData name="세린 천" userId="a02d521a7e2d3d1d" providerId="LiveId" clId="{40440978-DA52-42DB-9A28-1F3DBEE4A5CB}" dt="2024-05-01T08:27:47.738" v="62" actId="478"/>
          <ac:spMkLst>
            <pc:docMk/>
            <pc:sldMk cId="2263636737" sldId="259"/>
            <ac:spMk id="3" creationId="{7C99C246-C1B9-4ED9-B7CB-DDD09F9FC6A9}"/>
          </ac:spMkLst>
        </pc:spChg>
        <pc:spChg chg="del">
          <ac:chgData name="세린 천" userId="a02d521a7e2d3d1d" providerId="LiveId" clId="{40440978-DA52-42DB-9A28-1F3DBEE4A5CB}" dt="2024-05-01T08:27:46.530" v="61" actId="478"/>
          <ac:spMkLst>
            <pc:docMk/>
            <pc:sldMk cId="2263636737" sldId="259"/>
            <ac:spMk id="6" creationId="{B3E6D734-AF87-48B3-BBA7-335C236DBA8F}"/>
          </ac:spMkLst>
        </pc:spChg>
        <pc:spChg chg="mod">
          <ac:chgData name="세린 천" userId="a02d521a7e2d3d1d" providerId="LiveId" clId="{40440978-DA52-42DB-9A28-1F3DBEE4A5CB}" dt="2024-05-01T08:26:39.736" v="41"/>
          <ac:spMkLst>
            <pc:docMk/>
            <pc:sldMk cId="2263636737" sldId="259"/>
            <ac:spMk id="8" creationId="{FBB95EC0-BB5B-EBD1-BBCE-C1BB779D3060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0" creationId="{C7C41612-2A5B-56FE-D4DD-28CDBA8AB8A3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1" creationId="{DBF2FCAF-84AE-A702-99BB-0FB7E0AE4674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2" creationId="{31529348-15A1-F72B-B64B-0D2961BFAF05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3" creationId="{AA162CFF-F6DC-15C0-0B8A-481505BC5585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4" creationId="{A0954BB1-1CEB-8FF6-003F-0C771355E487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5" creationId="{28798956-EBFC-1F88-AACD-0CF70453B74F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6" creationId="{1841B187-E6B8-A53B-BCEA-EEEEED4198B7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19" creationId="{178947DB-721E-5A13-C9CD-D9B888E04705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20" creationId="{3CE42213-CFEB-C3E2-E31C-905673412F0C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22" creationId="{711104C1-42C1-6350-0910-0A126E8F4F81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23" creationId="{0F37C066-0D00-490B-9058-70E82BF085C5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27" creationId="{29EC716A-9B65-B5C5-B7A4-447C78809DCF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28" creationId="{5D984F6C-010F-5B3F-C193-C31CF89BAC03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29" creationId="{DE61B164-9479-0AA9-214F-B14935B7F05A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31" creationId="{42FA65AB-92EE-AA3E-C08E-ECC86DA13062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32" creationId="{02DC76F6-1E19-4808-24FA-C58B2D8AAD9C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33" creationId="{CCD0AED5-4C1D-CCCB-CF91-941894C306F8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35" creationId="{55248AAB-D91F-5D91-C7A3-45897A2CAA92}"/>
          </ac:spMkLst>
        </pc:spChg>
        <pc:spChg chg="mod">
          <ac:chgData name="세린 천" userId="a02d521a7e2d3d1d" providerId="LiveId" clId="{40440978-DA52-42DB-9A28-1F3DBEE4A5CB}" dt="2024-05-01T08:27:37.361" v="54"/>
          <ac:spMkLst>
            <pc:docMk/>
            <pc:sldMk cId="2263636737" sldId="259"/>
            <ac:spMk id="36" creationId="{210DBF23-A9DF-BE60-124C-0C2EC99F51EC}"/>
          </ac:spMkLst>
        </pc:spChg>
        <pc:grpChg chg="add mod">
          <ac:chgData name="세린 천" userId="a02d521a7e2d3d1d" providerId="LiveId" clId="{40440978-DA52-42DB-9A28-1F3DBEE4A5CB}" dt="2024-05-01T08:27:41.949" v="57" actId="1076"/>
          <ac:grpSpMkLst>
            <pc:docMk/>
            <pc:sldMk cId="2263636737" sldId="259"/>
            <ac:grpSpMk id="5" creationId="{6CEAD352-C343-A44A-69E2-52F2E4B95710}"/>
          </ac:grpSpMkLst>
        </pc:grpChg>
        <pc:grpChg chg="add mod">
          <ac:chgData name="세린 천" userId="a02d521a7e2d3d1d" providerId="LiveId" clId="{40440978-DA52-42DB-9A28-1F3DBEE4A5CB}" dt="2024-05-01T08:27:39.695" v="55" actId="1076"/>
          <ac:grpSpMkLst>
            <pc:docMk/>
            <pc:sldMk cId="2263636737" sldId="259"/>
            <ac:grpSpMk id="9" creationId="{6C3EF2F5-25CA-EE64-948B-DC58418C151C}"/>
          </ac:grpSpMkLst>
        </pc:grpChg>
        <pc:picChg chg="add mod">
          <ac:chgData name="세린 천" userId="a02d521a7e2d3d1d" providerId="LiveId" clId="{40440978-DA52-42DB-9A28-1F3DBEE4A5CB}" dt="2024-05-01T08:27:45.215" v="60" actId="1076"/>
          <ac:picMkLst>
            <pc:docMk/>
            <pc:sldMk cId="2263636737" sldId="259"/>
            <ac:picMk id="4" creationId="{BAE1FE38-8323-895B-4541-7EAAFFE34D3A}"/>
          </ac:picMkLst>
        </pc:picChg>
        <pc:picChg chg="mod">
          <ac:chgData name="세린 천" userId="a02d521a7e2d3d1d" providerId="LiveId" clId="{40440978-DA52-42DB-9A28-1F3DBEE4A5CB}" dt="2024-05-01T08:26:39.736" v="41"/>
          <ac:picMkLst>
            <pc:docMk/>
            <pc:sldMk cId="2263636737" sldId="259"/>
            <ac:picMk id="7" creationId="{F97E4387-345C-E6A4-0BE5-FF011AAA2ECF}"/>
          </ac:picMkLst>
        </pc:pic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17" creationId="{7ACC2A54-27A4-173E-B34B-1AD5B48898C0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18" creationId="{6AD30A9D-87F0-8AA5-08F8-9046863DC673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21" creationId="{C082B470-E3FF-F780-93D1-BC651D1C6D16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24" creationId="{CFEC0D0B-8E63-F7B3-D854-DA9464FA715D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25" creationId="{A0DD660C-35BE-CA2D-3475-F99067F8DACF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26" creationId="{BC212930-73BB-17C3-0785-58DF3BECAE9E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30" creationId="{954EBA51-6A21-94A5-162A-BC0F1091D7E0}"/>
          </ac:cxnSpMkLst>
        </pc:cxnChg>
        <pc:cxnChg chg="mod">
          <ac:chgData name="세린 천" userId="a02d521a7e2d3d1d" providerId="LiveId" clId="{40440978-DA52-42DB-9A28-1F3DBEE4A5CB}" dt="2024-05-01T08:27:37.361" v="54"/>
          <ac:cxnSpMkLst>
            <pc:docMk/>
            <pc:sldMk cId="2263636737" sldId="259"/>
            <ac:cxnSpMk id="34" creationId="{B53E5F70-F978-B025-8266-DFA9D3AC2D38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172905615" sldId="260"/>
        </pc:sldMkLst>
      </pc:sldChg>
      <pc:sldChg chg="modSp new del mod">
        <pc:chgData name="세린 천" userId="a02d521a7e2d3d1d" providerId="LiveId" clId="{40440978-DA52-42DB-9A28-1F3DBEE4A5CB}" dt="2024-05-01T12:07:51.820" v="1373" actId="47"/>
        <pc:sldMkLst>
          <pc:docMk/>
          <pc:sldMk cId="2337420353" sldId="260"/>
        </pc:sldMkLst>
        <pc:spChg chg="mod">
          <ac:chgData name="세린 천" userId="a02d521a7e2d3d1d" providerId="LiveId" clId="{40440978-DA52-42DB-9A28-1F3DBEE4A5CB}" dt="2024-05-01T08:35:07.603" v="137" actId="20577"/>
          <ac:spMkLst>
            <pc:docMk/>
            <pc:sldMk cId="2337420353" sldId="260"/>
            <ac:spMk id="2" creationId="{D57610F0-E301-C433-10C8-988A46BD574C}"/>
          </ac:spMkLst>
        </pc:sp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336245974" sldId="261"/>
        </pc:sldMkLst>
      </pc:sldChg>
      <pc:sldChg chg="addSp delSp modSp new mod modNotesTx">
        <pc:chgData name="세린 천" userId="a02d521a7e2d3d1d" providerId="LiveId" clId="{40440978-DA52-42DB-9A28-1F3DBEE4A5CB}" dt="2024-05-01T12:10:26.562" v="1431" actId="20577"/>
        <pc:sldMkLst>
          <pc:docMk/>
          <pc:sldMk cId="3555969216" sldId="261"/>
        </pc:sldMkLst>
        <pc:spChg chg="del mod">
          <ac:chgData name="세린 천" userId="a02d521a7e2d3d1d" providerId="LiveId" clId="{40440978-DA52-42DB-9A28-1F3DBEE4A5CB}" dt="2024-05-01T12:08:18.020" v="1376" actId="478"/>
          <ac:spMkLst>
            <pc:docMk/>
            <pc:sldMk cId="3555969216" sldId="261"/>
            <ac:spMk id="2" creationId="{B88699C5-BF4E-8FE4-31DB-23651DD16A33}"/>
          </ac:spMkLst>
        </pc:spChg>
        <pc:spChg chg="add del mod">
          <ac:chgData name="세린 천" userId="a02d521a7e2d3d1d" providerId="LiveId" clId="{40440978-DA52-42DB-9A28-1F3DBEE4A5CB}" dt="2024-05-01T12:08:19.711" v="1377" actId="478"/>
          <ac:spMkLst>
            <pc:docMk/>
            <pc:sldMk cId="3555969216" sldId="261"/>
            <ac:spMk id="5" creationId="{47D3874A-46A2-C4FA-7E22-45EA4D76B039}"/>
          </ac:spMkLst>
        </pc:spChg>
        <pc:picChg chg="add mod">
          <ac:chgData name="세린 천" userId="a02d521a7e2d3d1d" providerId="LiveId" clId="{40440978-DA52-42DB-9A28-1F3DBEE4A5CB}" dt="2024-05-01T12:09:24.274" v="1381" actId="1076"/>
          <ac:picMkLst>
            <pc:docMk/>
            <pc:sldMk cId="3555969216" sldId="261"/>
            <ac:picMk id="6" creationId="{FE0560AE-CC24-9595-2B87-8132A4791D42}"/>
          </ac:picMkLst>
        </pc:picChg>
        <pc:picChg chg="add mod">
          <ac:chgData name="세린 천" userId="a02d521a7e2d3d1d" providerId="LiveId" clId="{40440978-DA52-42DB-9A28-1F3DBEE4A5CB}" dt="2024-05-01T12:09:40.197" v="1387" actId="1076"/>
          <ac:picMkLst>
            <pc:docMk/>
            <pc:sldMk cId="3555969216" sldId="261"/>
            <ac:picMk id="7" creationId="{2E227CEF-ABC6-37A2-39A3-FD6245B5DBBC}"/>
          </ac:picMkLst>
        </pc:picChg>
        <pc:picChg chg="add mod">
          <ac:chgData name="세린 천" userId="a02d521a7e2d3d1d" providerId="LiveId" clId="{40440978-DA52-42DB-9A28-1F3DBEE4A5CB}" dt="2024-05-01T12:09:40.197" v="1387" actId="1076"/>
          <ac:picMkLst>
            <pc:docMk/>
            <pc:sldMk cId="3555969216" sldId="261"/>
            <ac:picMk id="8" creationId="{364C3A88-D5CA-4A62-3620-5FE33334189E}"/>
          </ac:picMkLst>
        </pc:pic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202544392" sldId="262"/>
        </pc:sldMkLst>
      </pc:sldChg>
      <pc:sldChg chg="addSp delSp modSp new del mod">
        <pc:chgData name="세린 천" userId="a02d521a7e2d3d1d" providerId="LiveId" clId="{40440978-DA52-42DB-9A28-1F3DBEE4A5CB}" dt="2024-05-01T12:09:43.018" v="1388" actId="47"/>
        <pc:sldMkLst>
          <pc:docMk/>
          <pc:sldMk cId="2580300463" sldId="262"/>
        </pc:sldMkLst>
        <pc:spChg chg="add del">
          <ac:chgData name="세린 천" userId="a02d521a7e2d3d1d" providerId="LiveId" clId="{40440978-DA52-42DB-9A28-1F3DBEE4A5CB}" dt="2024-05-01T08:40:23.725" v="143" actId="22"/>
          <ac:spMkLst>
            <pc:docMk/>
            <pc:sldMk cId="2580300463" sldId="262"/>
            <ac:spMk id="2" creationId="{AA41E6CD-DDFC-D8EE-0140-5F9DD7678521}"/>
          </ac:spMkLst>
        </pc:spChg>
        <pc:picChg chg="add mod">
          <ac:chgData name="세린 천" userId="a02d521a7e2d3d1d" providerId="LiveId" clId="{40440978-DA52-42DB-9A28-1F3DBEE4A5CB}" dt="2024-05-01T08:40:14.449" v="141" actId="1076"/>
          <ac:picMkLst>
            <pc:docMk/>
            <pc:sldMk cId="2580300463" sldId="262"/>
            <ac:picMk id="5" creationId="{8BA3B8A4-8882-BC0B-6BD2-7012D64DCBFC}"/>
          </ac:picMkLst>
        </pc:picChg>
        <pc:picChg chg="add del mod ord">
          <ac:chgData name="세린 천" userId="a02d521a7e2d3d1d" providerId="LiveId" clId="{40440978-DA52-42DB-9A28-1F3DBEE4A5CB}" dt="2024-05-01T08:40:23.725" v="143" actId="22"/>
          <ac:picMkLst>
            <pc:docMk/>
            <pc:sldMk cId="2580300463" sldId="262"/>
            <ac:picMk id="7" creationId="{B3A59278-33B6-2B00-7376-A1B669FFA00D}"/>
          </ac:picMkLst>
        </pc:picChg>
        <pc:picChg chg="add mod">
          <ac:chgData name="세린 천" userId="a02d521a7e2d3d1d" providerId="LiveId" clId="{40440978-DA52-42DB-9A28-1F3DBEE4A5CB}" dt="2024-05-01T08:40:27.873" v="147" actId="1076"/>
          <ac:picMkLst>
            <pc:docMk/>
            <pc:sldMk cId="2580300463" sldId="262"/>
            <ac:picMk id="9" creationId="{EE35099B-0F44-2969-9AEA-B2491D6D44FA}"/>
          </ac:picMkLst>
        </pc:picChg>
      </pc:sldChg>
      <pc:sldChg chg="addSp delSp modSp new mod">
        <pc:chgData name="세린 천" userId="a02d521a7e2d3d1d" providerId="LiveId" clId="{40440978-DA52-42DB-9A28-1F3DBEE4A5CB}" dt="2024-05-01T10:12:04.113" v="1170" actId="478"/>
        <pc:sldMkLst>
          <pc:docMk/>
          <pc:sldMk cId="955362039" sldId="263"/>
        </pc:sldMkLst>
        <pc:spChg chg="del">
          <ac:chgData name="세린 천" userId="a02d521a7e2d3d1d" providerId="LiveId" clId="{40440978-DA52-42DB-9A28-1F3DBEE4A5CB}" dt="2024-05-01T10:12:04.113" v="1170" actId="478"/>
          <ac:spMkLst>
            <pc:docMk/>
            <pc:sldMk cId="955362039" sldId="263"/>
            <ac:spMk id="2" creationId="{393E91B0-30E5-117F-F3AB-D680F413628C}"/>
          </ac:spMkLst>
        </pc:spChg>
        <pc:picChg chg="add mod">
          <ac:chgData name="세린 천" userId="a02d521a7e2d3d1d" providerId="LiveId" clId="{40440978-DA52-42DB-9A28-1F3DBEE4A5CB}" dt="2024-05-01T08:27:10.924" v="53" actId="1076"/>
          <ac:picMkLst>
            <pc:docMk/>
            <pc:sldMk cId="955362039" sldId="263"/>
            <ac:picMk id="1026" creationId="{9F802757-FF6C-B848-7EC5-1A2B517CFD42}"/>
          </ac:picMkLst>
        </pc:pic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2234488115" sldId="263"/>
        </pc:sldMkLst>
      </pc:sldChg>
      <pc:sldChg chg="addSp delSp modSp new mod">
        <pc:chgData name="세린 천" userId="a02d521a7e2d3d1d" providerId="LiveId" clId="{40440978-DA52-42DB-9A28-1F3DBEE4A5CB}" dt="2024-05-01T10:12:12.705" v="1171" actId="478"/>
        <pc:sldMkLst>
          <pc:docMk/>
          <pc:sldMk cId="684728358" sldId="264"/>
        </pc:sldMkLst>
        <pc:spChg chg="del">
          <ac:chgData name="세린 천" userId="a02d521a7e2d3d1d" providerId="LiveId" clId="{40440978-DA52-42DB-9A28-1F3DBEE4A5CB}" dt="2024-05-01T08:30:49.923" v="96" actId="22"/>
          <ac:spMkLst>
            <pc:docMk/>
            <pc:sldMk cId="684728358" sldId="264"/>
            <ac:spMk id="2" creationId="{63A7EFFD-6E1F-BC17-9A32-CB2E2832D236}"/>
          </ac:spMkLst>
        </pc:spChg>
        <pc:spChg chg="del mod">
          <ac:chgData name="세린 천" userId="a02d521a7e2d3d1d" providerId="LiveId" clId="{40440978-DA52-42DB-9A28-1F3DBEE4A5CB}" dt="2024-05-01T10:12:12.705" v="1171" actId="478"/>
          <ac:spMkLst>
            <pc:docMk/>
            <pc:sldMk cId="684728358" sldId="264"/>
            <ac:spMk id="3" creationId="{65230776-5A3E-ED86-9515-4ACAAAC35BB9}"/>
          </ac:spMkLst>
        </pc:spChg>
        <pc:spChg chg="add mod">
          <ac:chgData name="세린 천" userId="a02d521a7e2d3d1d" providerId="LiveId" clId="{40440978-DA52-42DB-9A28-1F3DBEE4A5CB}" dt="2024-05-01T08:31:19.866" v="116" actId="20577"/>
          <ac:spMkLst>
            <pc:docMk/>
            <pc:sldMk cId="684728358" sldId="264"/>
            <ac:spMk id="16" creationId="{CEA8A7C4-02D1-D159-0FCE-EFFED7D6115A}"/>
          </ac:spMkLst>
        </pc:spChg>
        <pc:spChg chg="add mod">
          <ac:chgData name="세린 천" userId="a02d521a7e2d3d1d" providerId="LiveId" clId="{40440978-DA52-42DB-9A28-1F3DBEE4A5CB}" dt="2024-05-01T08:31:27.459" v="120" actId="20577"/>
          <ac:spMkLst>
            <pc:docMk/>
            <pc:sldMk cId="684728358" sldId="264"/>
            <ac:spMk id="17" creationId="{149132BA-55E8-6A30-B71F-18CE14DBDC13}"/>
          </ac:spMkLst>
        </pc:spChg>
        <pc:picChg chg="add mod">
          <ac:chgData name="세린 천" userId="a02d521a7e2d3d1d" providerId="LiveId" clId="{40440978-DA52-42DB-9A28-1F3DBEE4A5CB}" dt="2024-05-01T08:31:10.167" v="104" actId="1076"/>
          <ac:picMkLst>
            <pc:docMk/>
            <pc:sldMk cId="684728358" sldId="264"/>
            <ac:picMk id="5" creationId="{160534DD-844A-F11A-980C-70BE93A39994}"/>
          </ac:picMkLst>
        </pc:picChg>
        <pc:picChg chg="add mod">
          <ac:chgData name="세린 천" userId="a02d521a7e2d3d1d" providerId="LiveId" clId="{40440978-DA52-42DB-9A28-1F3DBEE4A5CB}" dt="2024-05-01T08:31:11.837" v="105" actId="1076"/>
          <ac:picMkLst>
            <pc:docMk/>
            <pc:sldMk cId="684728358" sldId="264"/>
            <ac:picMk id="7" creationId="{F4DC2883-C8BB-B503-6319-3198DF006D25}"/>
          </ac:picMkLst>
        </pc:picChg>
        <pc:picChg chg="add del mod">
          <ac:chgData name="세린 천" userId="a02d521a7e2d3d1d" providerId="LiveId" clId="{40440978-DA52-42DB-9A28-1F3DBEE4A5CB}" dt="2024-05-01T08:30:15.994" v="88" actId="478"/>
          <ac:picMkLst>
            <pc:docMk/>
            <pc:sldMk cId="684728358" sldId="264"/>
            <ac:picMk id="9" creationId="{6E5F266B-2852-4DF6-FECC-AC38EC73078F}"/>
          </ac:picMkLst>
        </pc:picChg>
        <pc:picChg chg="add mod">
          <ac:chgData name="세린 천" userId="a02d521a7e2d3d1d" providerId="LiveId" clId="{40440978-DA52-42DB-9A28-1F3DBEE4A5CB}" dt="2024-05-01T08:31:15.032" v="106" actId="1076"/>
          <ac:picMkLst>
            <pc:docMk/>
            <pc:sldMk cId="684728358" sldId="264"/>
            <ac:picMk id="11" creationId="{81167ACC-8383-6887-F1BA-B3CCEAB811D5}"/>
          </ac:picMkLst>
        </pc:picChg>
        <pc:picChg chg="add mod ord">
          <ac:chgData name="세린 천" userId="a02d521a7e2d3d1d" providerId="LiveId" clId="{40440978-DA52-42DB-9A28-1F3DBEE4A5CB}" dt="2024-05-01T08:31:15.032" v="106" actId="1076"/>
          <ac:picMkLst>
            <pc:docMk/>
            <pc:sldMk cId="684728358" sldId="264"/>
            <ac:picMk id="13" creationId="{1DE9829F-B92D-26FD-05D2-CD8453B96CBB}"/>
          </ac:picMkLst>
        </pc:picChg>
        <pc:picChg chg="add mod ord">
          <ac:chgData name="세린 천" userId="a02d521a7e2d3d1d" providerId="LiveId" clId="{40440978-DA52-42DB-9A28-1F3DBEE4A5CB}" dt="2024-05-01T08:31:15.032" v="106" actId="1076"/>
          <ac:picMkLst>
            <pc:docMk/>
            <pc:sldMk cId="684728358" sldId="264"/>
            <ac:picMk id="15" creationId="{D73D2B11-4BC7-75DA-3631-6FBC535978ED}"/>
          </ac:picMkLst>
        </pc:picChg>
      </pc:sldChg>
      <pc:sldChg chg="modSp add mod">
        <pc:chgData name="세린 천" userId="a02d521a7e2d3d1d" providerId="LiveId" clId="{40440978-DA52-42DB-9A28-1F3DBEE4A5CB}" dt="2024-05-01T08:32:04.405" v="123" actId="1582"/>
        <pc:sldMkLst>
          <pc:docMk/>
          <pc:sldMk cId="816645998" sldId="265"/>
        </pc:sldMkLst>
        <pc:picChg chg="mod">
          <ac:chgData name="세린 천" userId="a02d521a7e2d3d1d" providerId="LiveId" clId="{40440978-DA52-42DB-9A28-1F3DBEE4A5CB}" dt="2024-05-01T08:32:04.405" v="123" actId="1582"/>
          <ac:picMkLst>
            <pc:docMk/>
            <pc:sldMk cId="816645998" sldId="265"/>
            <ac:picMk id="7" creationId="{F4DC2883-C8BB-B503-6319-3198DF006D25}"/>
          </ac:picMkLst>
        </pc:picChg>
      </pc:sldChg>
      <pc:sldChg chg="addSp delSp modSp new mod">
        <pc:chgData name="세린 천" userId="a02d521a7e2d3d1d" providerId="LiveId" clId="{40440978-DA52-42DB-9A28-1F3DBEE4A5CB}" dt="2024-05-01T12:18:51.348" v="1466" actId="1076"/>
        <pc:sldMkLst>
          <pc:docMk/>
          <pc:sldMk cId="2084423751" sldId="266"/>
        </pc:sldMkLst>
        <pc:spChg chg="del">
          <ac:chgData name="세린 천" userId="a02d521a7e2d3d1d" providerId="LiveId" clId="{40440978-DA52-42DB-9A28-1F3DBEE4A5CB}" dt="2024-05-01T12:09:52.338" v="1392" actId="478"/>
          <ac:spMkLst>
            <pc:docMk/>
            <pc:sldMk cId="2084423751" sldId="266"/>
            <ac:spMk id="2" creationId="{17976B0B-8DB3-161D-052E-CB398241F95A}"/>
          </ac:spMkLst>
        </pc:spChg>
        <pc:picChg chg="add mod">
          <ac:chgData name="세린 천" userId="a02d521a7e2d3d1d" providerId="LiveId" clId="{40440978-DA52-42DB-9A28-1F3DBEE4A5CB}" dt="2024-05-01T12:18:51.348" v="1466" actId="1076"/>
          <ac:picMkLst>
            <pc:docMk/>
            <pc:sldMk cId="2084423751" sldId="266"/>
            <ac:picMk id="5" creationId="{A75D2016-131B-B418-7328-01634479FE48}"/>
          </ac:picMkLst>
        </pc:picChg>
        <pc:picChg chg="add mod">
          <ac:chgData name="세린 천" userId="a02d521a7e2d3d1d" providerId="LiveId" clId="{40440978-DA52-42DB-9A28-1F3DBEE4A5CB}" dt="2024-05-01T12:09:49.991" v="1391"/>
          <ac:picMkLst>
            <pc:docMk/>
            <pc:sldMk cId="2084423751" sldId="266"/>
            <ac:picMk id="6" creationId="{AA49FEEB-5D10-AFBF-9796-23BFAD97AF3E}"/>
          </ac:picMkLst>
        </pc:picChg>
      </pc:sldChg>
      <pc:sldChg chg="new del">
        <pc:chgData name="세린 천" userId="a02d521a7e2d3d1d" providerId="LiveId" clId="{40440978-DA52-42DB-9A28-1F3DBEE4A5CB}" dt="2024-05-01T12:11:19.541" v="1432" actId="47"/>
        <pc:sldMkLst>
          <pc:docMk/>
          <pc:sldMk cId="3546010691" sldId="267"/>
        </pc:sldMkLst>
      </pc:sldChg>
      <pc:sldChg chg="addSp delSp modSp new mod ord">
        <pc:chgData name="세린 천" userId="a02d521a7e2d3d1d" providerId="LiveId" clId="{40440978-DA52-42DB-9A28-1F3DBEE4A5CB}" dt="2024-05-01T13:02:54.849" v="1618" actId="1076"/>
        <pc:sldMkLst>
          <pc:docMk/>
          <pc:sldMk cId="3686870220" sldId="268"/>
        </pc:sldMkLst>
        <pc:spChg chg="del mod">
          <ac:chgData name="세린 천" userId="a02d521a7e2d3d1d" providerId="LiveId" clId="{40440978-DA52-42DB-9A28-1F3DBEE4A5CB}" dt="2024-05-01T08:41:24.027" v="157" actId="478"/>
          <ac:spMkLst>
            <pc:docMk/>
            <pc:sldMk cId="3686870220" sldId="268"/>
            <ac:spMk id="2" creationId="{8015286B-4EB8-61C9-B50D-89D73337D905}"/>
          </ac:spMkLst>
        </pc:spChg>
        <pc:spChg chg="add mod">
          <ac:chgData name="세린 천" userId="a02d521a7e2d3d1d" providerId="LiveId" clId="{40440978-DA52-42DB-9A28-1F3DBEE4A5CB}" dt="2024-05-01T13:02:34.796" v="1614" actId="14100"/>
          <ac:spMkLst>
            <pc:docMk/>
            <pc:sldMk cId="3686870220" sldId="268"/>
            <ac:spMk id="21" creationId="{DDD112E0-250E-E9B7-D2B9-415A47E98BEC}"/>
          </ac:spMkLst>
        </pc:spChg>
        <pc:grpChg chg="add mod">
          <ac:chgData name="세린 천" userId="a02d521a7e2d3d1d" providerId="LiveId" clId="{40440978-DA52-42DB-9A28-1F3DBEE4A5CB}" dt="2024-05-01T08:44:23.595" v="211" actId="1076"/>
          <ac:grpSpMkLst>
            <pc:docMk/>
            <pc:sldMk cId="3686870220" sldId="268"/>
            <ac:grpSpMk id="20" creationId="{76104167-D7B5-A2EC-D73A-5DB40E262F7B}"/>
          </ac:grpSpMkLst>
        </pc:grp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5" creationId="{1C5DE980-8696-C266-68B0-C1636B22AC90}"/>
          </ac:picMkLst>
        </pc:pic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7" creationId="{68A3A467-44F6-6030-15CD-C1066FC2709F}"/>
          </ac:picMkLst>
        </pc:pic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9" creationId="{ABC4E67E-2B7D-FD66-A17B-D9892C1FF81D}"/>
          </ac:picMkLst>
        </pc:pic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11" creationId="{8F4639A0-4335-19F1-77E0-F9FC5349A9E6}"/>
          </ac:picMkLst>
        </pc:pic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13" creationId="{1F0FF746-86C0-E620-D258-B5C11E220C73}"/>
          </ac:picMkLst>
        </pc:pic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15" creationId="{E9A16C76-A064-6EEA-D83C-8084EE644D74}"/>
          </ac:picMkLst>
        </pc:picChg>
        <pc:picChg chg="add del mod">
          <ac:chgData name="세린 천" userId="a02d521a7e2d3d1d" providerId="LiveId" clId="{40440978-DA52-42DB-9A28-1F3DBEE4A5CB}" dt="2024-05-01T08:43:53.451" v="203" actId="478"/>
          <ac:picMkLst>
            <pc:docMk/>
            <pc:sldMk cId="3686870220" sldId="268"/>
            <ac:picMk id="17" creationId="{AEAFE9BE-4290-EDFB-9944-92F564C5FA4F}"/>
          </ac:picMkLst>
        </pc:picChg>
        <pc:picChg chg="add mod">
          <ac:chgData name="세린 천" userId="a02d521a7e2d3d1d" providerId="LiveId" clId="{40440978-DA52-42DB-9A28-1F3DBEE4A5CB}" dt="2024-05-01T08:44:18.652" v="210" actId="164"/>
          <ac:picMkLst>
            <pc:docMk/>
            <pc:sldMk cId="3686870220" sldId="268"/>
            <ac:picMk id="19" creationId="{E2487B3A-F414-B393-B1AE-D08CD15D7C07}"/>
          </ac:picMkLst>
        </pc:picChg>
        <pc:picChg chg="add mod">
          <ac:chgData name="세린 천" userId="a02d521a7e2d3d1d" providerId="LiveId" clId="{40440978-DA52-42DB-9A28-1F3DBEE4A5CB}" dt="2024-05-01T13:02:54.849" v="1618" actId="1076"/>
          <ac:picMkLst>
            <pc:docMk/>
            <pc:sldMk cId="3686870220" sldId="268"/>
            <ac:picMk id="22" creationId="{25AF447B-070C-031B-2EF9-FF7342F70B8A}"/>
          </ac:picMkLst>
        </pc:picChg>
      </pc:sldChg>
      <pc:sldChg chg="addSp delSp modSp new mod">
        <pc:chgData name="세린 천" userId="a02d521a7e2d3d1d" providerId="LiveId" clId="{40440978-DA52-42DB-9A28-1F3DBEE4A5CB}" dt="2024-05-01T13:01:23.287" v="1567" actId="208"/>
        <pc:sldMkLst>
          <pc:docMk/>
          <pc:sldMk cId="1628225817" sldId="269"/>
        </pc:sldMkLst>
        <pc:spChg chg="del mod">
          <ac:chgData name="세린 천" userId="a02d521a7e2d3d1d" providerId="LiveId" clId="{40440978-DA52-42DB-9A28-1F3DBEE4A5CB}" dt="2024-05-01T08:51:34.588" v="314" actId="478"/>
          <ac:spMkLst>
            <pc:docMk/>
            <pc:sldMk cId="1628225817" sldId="269"/>
            <ac:spMk id="2" creationId="{4D9A32C9-E88D-E273-DF6B-13A185F9F402}"/>
          </ac:spMkLst>
        </pc:spChg>
        <pc:spChg chg="add mod">
          <ac:chgData name="세린 천" userId="a02d521a7e2d3d1d" providerId="LiveId" clId="{40440978-DA52-42DB-9A28-1F3DBEE4A5CB}" dt="2024-05-01T08:57:31.116" v="446" actId="1076"/>
          <ac:spMkLst>
            <pc:docMk/>
            <pc:sldMk cId="1628225817" sldId="269"/>
            <ac:spMk id="6" creationId="{AADC62C1-F46D-36A8-3F93-4B47C7FBF419}"/>
          </ac:spMkLst>
        </pc:spChg>
        <pc:spChg chg="add mod">
          <ac:chgData name="세린 천" userId="a02d521a7e2d3d1d" providerId="LiveId" clId="{40440978-DA52-42DB-9A28-1F3DBEE4A5CB}" dt="2024-05-01T08:51:15.300" v="307" actId="11529"/>
          <ac:spMkLst>
            <pc:docMk/>
            <pc:sldMk cId="1628225817" sldId="269"/>
            <ac:spMk id="7" creationId="{C09BDB2F-E0B3-1E8B-3892-C62A0838102E}"/>
          </ac:spMkLst>
        </pc:spChg>
        <pc:spChg chg="add mod">
          <ac:chgData name="세린 천" userId="a02d521a7e2d3d1d" providerId="LiveId" clId="{40440978-DA52-42DB-9A28-1F3DBEE4A5CB}" dt="2024-05-01T08:57:31.116" v="446" actId="1076"/>
          <ac:spMkLst>
            <pc:docMk/>
            <pc:sldMk cId="1628225817" sldId="269"/>
            <ac:spMk id="11" creationId="{1B5284A4-1D3E-9E48-E927-18A23D46F3B7}"/>
          </ac:spMkLst>
        </pc:spChg>
        <pc:spChg chg="add del">
          <ac:chgData name="세린 천" userId="a02d521a7e2d3d1d" providerId="LiveId" clId="{40440978-DA52-42DB-9A28-1F3DBEE4A5CB}" dt="2024-05-01T08:52:23.844" v="318" actId="478"/>
          <ac:spMkLst>
            <pc:docMk/>
            <pc:sldMk cId="1628225817" sldId="269"/>
            <ac:spMk id="12" creationId="{9945A15A-C88F-EC15-BC74-A0687A232817}"/>
          </ac:spMkLst>
        </pc:spChg>
        <pc:spChg chg="add mod">
          <ac:chgData name="세린 천" userId="a02d521a7e2d3d1d" providerId="LiveId" clId="{40440978-DA52-42DB-9A28-1F3DBEE4A5CB}" dt="2024-05-01T13:01:23.287" v="1567" actId="208"/>
          <ac:spMkLst>
            <pc:docMk/>
            <pc:sldMk cId="1628225817" sldId="269"/>
            <ac:spMk id="13" creationId="{4DB40654-00D0-7939-9EE1-B902AC3D7EBB}"/>
          </ac:spMkLst>
        </pc:spChg>
        <pc:picChg chg="add del mod">
          <ac:chgData name="세린 천" userId="a02d521a7e2d3d1d" providerId="LiveId" clId="{40440978-DA52-42DB-9A28-1F3DBEE4A5CB}" dt="2024-05-01T08:47:55.479" v="232" actId="21"/>
          <ac:picMkLst>
            <pc:docMk/>
            <pc:sldMk cId="1628225817" sldId="269"/>
            <ac:picMk id="4" creationId="{BB4C038A-16A1-9617-103E-1D072F49E1AC}"/>
          </ac:picMkLst>
        </pc:picChg>
        <pc:picChg chg="add del mod">
          <ac:chgData name="세린 천" userId="a02d521a7e2d3d1d" providerId="LiveId" clId="{40440978-DA52-42DB-9A28-1F3DBEE4A5CB}" dt="2024-05-01T08:49:28.748" v="262" actId="478"/>
          <ac:picMkLst>
            <pc:docMk/>
            <pc:sldMk cId="1628225817" sldId="269"/>
            <ac:picMk id="5" creationId="{BB4C038A-16A1-9617-103E-1D072F49E1AC}"/>
          </ac:picMkLst>
        </pc:picChg>
        <pc:picChg chg="add del mod">
          <ac:chgData name="세린 천" userId="a02d521a7e2d3d1d" providerId="LiveId" clId="{40440978-DA52-42DB-9A28-1F3DBEE4A5CB}" dt="2024-05-01T08:49:28.476" v="261" actId="478"/>
          <ac:picMkLst>
            <pc:docMk/>
            <pc:sldMk cId="1628225817" sldId="269"/>
            <ac:picMk id="2050" creationId="{DCD255EC-C88A-0874-186A-A4A357D3C91B}"/>
          </ac:picMkLst>
        </pc:picChg>
        <pc:picChg chg="add del mod">
          <ac:chgData name="세린 천" userId="a02d521a7e2d3d1d" providerId="LiveId" clId="{40440978-DA52-42DB-9A28-1F3DBEE4A5CB}" dt="2024-05-01T08:49:29.293" v="264" actId="478"/>
          <ac:picMkLst>
            <pc:docMk/>
            <pc:sldMk cId="1628225817" sldId="269"/>
            <ac:picMk id="2052" creationId="{08A05C94-15DD-B4A8-C3E5-377E1EFDA2AE}"/>
          </ac:picMkLst>
        </pc:picChg>
        <pc:picChg chg="add del mod">
          <ac:chgData name="세린 천" userId="a02d521a7e2d3d1d" providerId="LiveId" clId="{40440978-DA52-42DB-9A28-1F3DBEE4A5CB}" dt="2024-05-01T08:49:27.213" v="260" actId="478"/>
          <ac:picMkLst>
            <pc:docMk/>
            <pc:sldMk cId="1628225817" sldId="269"/>
            <ac:picMk id="2054" creationId="{3EBCB5CB-7925-A2FD-ACC5-11C395FE05C8}"/>
          </ac:picMkLst>
        </pc:picChg>
        <pc:picChg chg="add mod">
          <ac:chgData name="세린 천" userId="a02d521a7e2d3d1d" providerId="LiveId" clId="{40440978-DA52-42DB-9A28-1F3DBEE4A5CB}" dt="2024-05-01T08:57:31.116" v="446" actId="1076"/>
          <ac:picMkLst>
            <pc:docMk/>
            <pc:sldMk cId="1628225817" sldId="269"/>
            <ac:picMk id="2056" creationId="{9B489616-7FE9-10B4-3D48-D1F76D3B9103}"/>
          </ac:picMkLst>
        </pc:picChg>
        <pc:cxnChg chg="add mod">
          <ac:chgData name="세린 천" userId="a02d521a7e2d3d1d" providerId="LiveId" clId="{40440978-DA52-42DB-9A28-1F3DBEE4A5CB}" dt="2024-05-01T08:57:31.116" v="446" actId="1076"/>
          <ac:cxnSpMkLst>
            <pc:docMk/>
            <pc:sldMk cId="1628225817" sldId="269"/>
            <ac:cxnSpMk id="9" creationId="{237CB1D4-9959-0634-B260-399D168E57B1}"/>
          </ac:cxnSpMkLst>
        </pc:cxnChg>
        <pc:cxnChg chg="add mod">
          <ac:chgData name="세린 천" userId="a02d521a7e2d3d1d" providerId="LiveId" clId="{40440978-DA52-42DB-9A28-1F3DBEE4A5CB}" dt="2024-05-01T08:57:31.116" v="446" actId="1076"/>
          <ac:cxnSpMkLst>
            <pc:docMk/>
            <pc:sldMk cId="1628225817" sldId="269"/>
            <ac:cxnSpMk id="10" creationId="{8421CD25-3075-121E-1D9E-49CE50C5B57B}"/>
          </ac:cxnSpMkLst>
        </pc:cxnChg>
      </pc:sldChg>
      <pc:sldChg chg="addSp delSp modSp add mod">
        <pc:chgData name="세린 천" userId="a02d521a7e2d3d1d" providerId="LiveId" clId="{40440978-DA52-42DB-9A28-1F3DBEE4A5CB}" dt="2024-05-01T13:01:27.247" v="1568" actId="208"/>
        <pc:sldMkLst>
          <pc:docMk/>
          <pc:sldMk cId="982518490" sldId="270"/>
        </pc:sldMkLst>
        <pc:spChg chg="del">
          <ac:chgData name="세린 천" userId="a02d521a7e2d3d1d" providerId="LiveId" clId="{40440978-DA52-42DB-9A28-1F3DBEE4A5CB}" dt="2024-05-01T08:53:15.228" v="390" actId="478"/>
          <ac:spMkLst>
            <pc:docMk/>
            <pc:sldMk cId="982518490" sldId="270"/>
            <ac:spMk id="6" creationId="{AADC62C1-F46D-36A8-3F93-4B47C7FBF419}"/>
          </ac:spMkLst>
        </pc:spChg>
        <pc:spChg chg="del mod">
          <ac:chgData name="세린 천" userId="a02d521a7e2d3d1d" providerId="LiveId" clId="{40440978-DA52-42DB-9A28-1F3DBEE4A5CB}" dt="2024-05-01T08:54:13.780" v="424" actId="478"/>
          <ac:spMkLst>
            <pc:docMk/>
            <pc:sldMk cId="982518490" sldId="270"/>
            <ac:spMk id="11" creationId="{1B5284A4-1D3E-9E48-E927-18A23D46F3B7}"/>
          </ac:spMkLst>
        </pc:spChg>
        <pc:spChg chg="mod">
          <ac:chgData name="세린 천" userId="a02d521a7e2d3d1d" providerId="LiveId" clId="{40440978-DA52-42DB-9A28-1F3DBEE4A5CB}" dt="2024-05-01T13:01:27.247" v="1568" actId="208"/>
          <ac:spMkLst>
            <pc:docMk/>
            <pc:sldMk cId="982518490" sldId="270"/>
            <ac:spMk id="13" creationId="{4DB40654-00D0-7939-9EE1-B902AC3D7EBB}"/>
          </ac:spMkLst>
        </pc:spChg>
        <pc:picChg chg="add del mod">
          <ac:chgData name="세린 천" userId="a02d521a7e2d3d1d" providerId="LiveId" clId="{40440978-DA52-42DB-9A28-1F3DBEE4A5CB}" dt="2024-05-01T08:53:30.388" v="399" actId="478"/>
          <ac:picMkLst>
            <pc:docMk/>
            <pc:sldMk cId="982518490" sldId="270"/>
            <ac:picMk id="2" creationId="{33787AAC-00B6-021F-10C8-26EFB7AAA793}"/>
          </ac:picMkLst>
        </pc:picChg>
        <pc:picChg chg="add mod modCrop">
          <ac:chgData name="세린 천" userId="a02d521a7e2d3d1d" providerId="LiveId" clId="{40440978-DA52-42DB-9A28-1F3DBEE4A5CB}" dt="2024-05-01T08:58:24.412" v="469" actId="1036"/>
          <ac:picMkLst>
            <pc:docMk/>
            <pc:sldMk cId="982518490" sldId="270"/>
            <ac:picMk id="5" creationId="{62C5DCD7-8AC0-DC2E-8065-B7B38AAA8050}"/>
          </ac:picMkLst>
        </pc:picChg>
        <pc:picChg chg="add mod modCrop">
          <ac:chgData name="세린 천" userId="a02d521a7e2d3d1d" providerId="LiveId" clId="{40440978-DA52-42DB-9A28-1F3DBEE4A5CB}" dt="2024-05-01T08:58:24.412" v="469" actId="1036"/>
          <ac:picMkLst>
            <pc:docMk/>
            <pc:sldMk cId="982518490" sldId="270"/>
            <ac:picMk id="14" creationId="{5254CB11-6F2E-8552-3CEF-DBB7F24A8EDD}"/>
          </ac:picMkLst>
        </pc:picChg>
        <pc:picChg chg="add mod modCrop">
          <ac:chgData name="세린 천" userId="a02d521a7e2d3d1d" providerId="LiveId" clId="{40440978-DA52-42DB-9A28-1F3DBEE4A5CB}" dt="2024-05-01T10:12:58.673" v="1178" actId="1036"/>
          <ac:picMkLst>
            <pc:docMk/>
            <pc:sldMk cId="982518490" sldId="270"/>
            <ac:picMk id="15" creationId="{67C805B3-C666-5729-0F36-38B40116D2DA}"/>
          </ac:picMkLst>
        </pc:picChg>
        <pc:picChg chg="mod">
          <ac:chgData name="세린 천" userId="a02d521a7e2d3d1d" providerId="LiveId" clId="{40440978-DA52-42DB-9A28-1F3DBEE4A5CB}" dt="2024-05-01T08:58:24.412" v="469" actId="1036"/>
          <ac:picMkLst>
            <pc:docMk/>
            <pc:sldMk cId="982518490" sldId="270"/>
            <ac:picMk id="2056" creationId="{9B489616-7FE9-10B4-3D48-D1F76D3B9103}"/>
          </ac:picMkLst>
        </pc:picChg>
        <pc:cxnChg chg="add mod">
          <ac:chgData name="세린 천" userId="a02d521a7e2d3d1d" providerId="LiveId" clId="{40440978-DA52-42DB-9A28-1F3DBEE4A5CB}" dt="2024-05-01T08:58:24.412" v="469" actId="1036"/>
          <ac:cxnSpMkLst>
            <pc:docMk/>
            <pc:sldMk cId="982518490" sldId="270"/>
            <ac:cxnSpMk id="7" creationId="{0E905FCC-6253-97E9-389B-D34A0E0788B8}"/>
          </ac:cxnSpMkLst>
        </pc:cxnChg>
        <pc:cxnChg chg="del mod">
          <ac:chgData name="세린 천" userId="a02d521a7e2d3d1d" providerId="LiveId" clId="{40440978-DA52-42DB-9A28-1F3DBEE4A5CB}" dt="2024-05-01T08:53:58.524" v="411" actId="478"/>
          <ac:cxnSpMkLst>
            <pc:docMk/>
            <pc:sldMk cId="982518490" sldId="270"/>
            <ac:cxnSpMk id="9" creationId="{237CB1D4-9959-0634-B260-399D168E57B1}"/>
          </ac:cxnSpMkLst>
        </pc:cxnChg>
        <pc:cxnChg chg="del mod">
          <ac:chgData name="세린 천" userId="a02d521a7e2d3d1d" providerId="LiveId" clId="{40440978-DA52-42DB-9A28-1F3DBEE4A5CB}" dt="2024-05-01T08:54:09.955" v="420" actId="478"/>
          <ac:cxnSpMkLst>
            <pc:docMk/>
            <pc:sldMk cId="982518490" sldId="270"/>
            <ac:cxnSpMk id="10" creationId="{8421CD25-3075-121E-1D9E-49CE50C5B57B}"/>
          </ac:cxnSpMkLst>
        </pc:cxnChg>
        <pc:cxnChg chg="add mod">
          <ac:chgData name="세린 천" userId="a02d521a7e2d3d1d" providerId="LiveId" clId="{40440978-DA52-42DB-9A28-1F3DBEE4A5CB}" dt="2024-05-01T08:58:24.412" v="469" actId="1036"/>
          <ac:cxnSpMkLst>
            <pc:docMk/>
            <pc:sldMk cId="982518490" sldId="270"/>
            <ac:cxnSpMk id="12" creationId="{F912858C-2F7F-AFD8-E95E-67EF46E55B96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2752533179" sldId="270"/>
        </pc:sldMkLst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502980438" sldId="271"/>
        </pc:sldMkLst>
      </pc:sldChg>
      <pc:sldChg chg="addSp delSp modSp new mod">
        <pc:chgData name="세린 천" userId="a02d521a7e2d3d1d" providerId="LiveId" clId="{40440978-DA52-42DB-9A28-1F3DBEE4A5CB}" dt="2024-05-01T09:06:19.365" v="666" actId="1037"/>
        <pc:sldMkLst>
          <pc:docMk/>
          <pc:sldMk cId="1467359535" sldId="271"/>
        </pc:sldMkLst>
        <pc:spChg chg="del">
          <ac:chgData name="세린 천" userId="a02d521a7e2d3d1d" providerId="LiveId" clId="{40440978-DA52-42DB-9A28-1F3DBEE4A5CB}" dt="2024-05-01T08:59:37.533" v="480" actId="478"/>
          <ac:spMkLst>
            <pc:docMk/>
            <pc:sldMk cId="1467359535" sldId="271"/>
            <ac:spMk id="2" creationId="{CC4179A7-5355-8680-7088-974552379382}"/>
          </ac:spMkLst>
        </pc:spChg>
        <pc:spChg chg="add mod ord">
          <ac:chgData name="세린 천" userId="a02d521a7e2d3d1d" providerId="LiveId" clId="{40440978-DA52-42DB-9A28-1F3DBEE4A5CB}" dt="2024-05-01T09:06:09.799" v="640" actId="1076"/>
          <ac:spMkLst>
            <pc:docMk/>
            <pc:sldMk cId="1467359535" sldId="271"/>
            <ac:spMk id="4" creationId="{B455BC25-9BB2-80EF-F27D-FBB47F42B1E3}"/>
          </ac:spMkLst>
        </pc:spChg>
        <pc:spChg chg="add mod">
          <ac:chgData name="세린 천" userId="a02d521a7e2d3d1d" providerId="LiveId" clId="{40440978-DA52-42DB-9A28-1F3DBEE4A5CB}" dt="2024-05-01T09:04:17.699" v="562" actId="1076"/>
          <ac:spMkLst>
            <pc:docMk/>
            <pc:sldMk cId="1467359535" sldId="271"/>
            <ac:spMk id="5" creationId="{9627955C-25FE-D6EF-560D-6D7C78BAA320}"/>
          </ac:spMkLst>
        </pc:spChg>
        <pc:spChg chg="add mod">
          <ac:chgData name="세린 천" userId="a02d521a7e2d3d1d" providerId="LiveId" clId="{40440978-DA52-42DB-9A28-1F3DBEE4A5CB}" dt="2024-05-01T09:04:50.750" v="582" actId="20577"/>
          <ac:spMkLst>
            <pc:docMk/>
            <pc:sldMk cId="1467359535" sldId="271"/>
            <ac:spMk id="6" creationId="{1E5FAA41-9C2D-6A56-C40D-AE61DA0C5218}"/>
          </ac:spMkLst>
        </pc:spChg>
        <pc:spChg chg="add mod">
          <ac:chgData name="세린 천" userId="a02d521a7e2d3d1d" providerId="LiveId" clId="{40440978-DA52-42DB-9A28-1F3DBEE4A5CB}" dt="2024-05-01T09:05:11.412" v="619" actId="20577"/>
          <ac:spMkLst>
            <pc:docMk/>
            <pc:sldMk cId="1467359535" sldId="271"/>
            <ac:spMk id="7" creationId="{745AF6DF-977D-33F4-B9A8-21A7ABDCA6D1}"/>
          </ac:spMkLst>
        </pc:spChg>
        <pc:picChg chg="add mod">
          <ac:chgData name="세린 천" userId="a02d521a7e2d3d1d" providerId="LiveId" clId="{40440978-DA52-42DB-9A28-1F3DBEE4A5CB}" dt="2024-05-01T09:06:13.013" v="641" actId="1076"/>
          <ac:picMkLst>
            <pc:docMk/>
            <pc:sldMk cId="1467359535" sldId="271"/>
            <ac:picMk id="3074" creationId="{DCDF4243-BEB4-FFC7-8BFA-FA25C75F6B14}"/>
          </ac:picMkLst>
        </pc:picChg>
        <pc:picChg chg="add mod">
          <ac:chgData name="세린 천" userId="a02d521a7e2d3d1d" providerId="LiveId" clId="{40440978-DA52-42DB-9A28-1F3DBEE4A5CB}" dt="2024-05-01T09:05:59.484" v="636" actId="14100"/>
          <ac:picMkLst>
            <pc:docMk/>
            <pc:sldMk cId="1467359535" sldId="271"/>
            <ac:picMk id="3076" creationId="{1DD8E486-9B04-9F38-2C5A-9BB767FD11D5}"/>
          </ac:picMkLst>
        </pc:picChg>
        <pc:picChg chg="add del mod">
          <ac:chgData name="세린 천" userId="a02d521a7e2d3d1d" providerId="LiveId" clId="{40440978-DA52-42DB-9A28-1F3DBEE4A5CB}" dt="2024-05-01T09:02:42.549" v="519" actId="478"/>
          <ac:picMkLst>
            <pc:docMk/>
            <pc:sldMk cId="1467359535" sldId="271"/>
            <ac:picMk id="3078" creationId="{C85C36FF-5C64-30E6-2586-521A2C5EC9EF}"/>
          </ac:picMkLst>
        </pc:picChg>
        <pc:cxnChg chg="add mod">
          <ac:chgData name="세린 천" userId="a02d521a7e2d3d1d" providerId="LiveId" clId="{40440978-DA52-42DB-9A28-1F3DBEE4A5CB}" dt="2024-05-01T09:05:25.662" v="621" actId="13822"/>
          <ac:cxnSpMkLst>
            <pc:docMk/>
            <pc:sldMk cId="1467359535" sldId="271"/>
            <ac:cxnSpMk id="9" creationId="{60094D18-CCEF-CC33-E555-6582090B6F82}"/>
          </ac:cxnSpMkLst>
        </pc:cxnChg>
        <pc:cxnChg chg="add mod">
          <ac:chgData name="세린 천" userId="a02d521a7e2d3d1d" providerId="LiveId" clId="{40440978-DA52-42DB-9A28-1F3DBEE4A5CB}" dt="2024-05-01T09:05:31.486" v="624" actId="13822"/>
          <ac:cxnSpMkLst>
            <pc:docMk/>
            <pc:sldMk cId="1467359535" sldId="271"/>
            <ac:cxnSpMk id="11" creationId="{970F2708-AB46-CFE2-AEB4-3D6F92D1B3E7}"/>
          </ac:cxnSpMkLst>
        </pc:cxnChg>
        <pc:cxnChg chg="add mod">
          <ac:chgData name="세린 천" userId="a02d521a7e2d3d1d" providerId="LiveId" clId="{40440978-DA52-42DB-9A28-1F3DBEE4A5CB}" dt="2024-05-01T09:05:38.691" v="626" actId="1076"/>
          <ac:cxnSpMkLst>
            <pc:docMk/>
            <pc:sldMk cId="1467359535" sldId="271"/>
            <ac:cxnSpMk id="12" creationId="{9971A0CD-BC49-8E78-1355-BBB5672DB232}"/>
          </ac:cxnSpMkLst>
        </pc:cxnChg>
        <pc:cxnChg chg="add mod">
          <ac:chgData name="세린 천" userId="a02d521a7e2d3d1d" providerId="LiveId" clId="{40440978-DA52-42DB-9A28-1F3DBEE4A5CB}" dt="2024-05-01T09:05:42.576" v="628" actId="1076"/>
          <ac:cxnSpMkLst>
            <pc:docMk/>
            <pc:sldMk cId="1467359535" sldId="271"/>
            <ac:cxnSpMk id="13" creationId="{44088BF1-B330-7764-7EBF-28A70D54290D}"/>
          </ac:cxnSpMkLst>
        </pc:cxnChg>
        <pc:cxnChg chg="add mod">
          <ac:chgData name="세린 천" userId="a02d521a7e2d3d1d" providerId="LiveId" clId="{40440978-DA52-42DB-9A28-1F3DBEE4A5CB}" dt="2024-05-01T09:06:19.365" v="666" actId="1037"/>
          <ac:cxnSpMkLst>
            <pc:docMk/>
            <pc:sldMk cId="1467359535" sldId="271"/>
            <ac:cxnSpMk id="15" creationId="{49794C28-9900-6FC0-3AF5-2101802B52B7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1707424641" sldId="272"/>
        </pc:sldMkLst>
      </pc:sldChg>
      <pc:sldChg chg="addSp delSp modSp add mod">
        <pc:chgData name="세린 천" userId="a02d521a7e2d3d1d" providerId="LiveId" clId="{40440978-DA52-42DB-9A28-1F3DBEE4A5CB}" dt="2024-05-01T13:02:01.907" v="1575" actId="1076"/>
        <pc:sldMkLst>
          <pc:docMk/>
          <pc:sldMk cId="2420732527" sldId="272"/>
        </pc:sldMkLst>
        <pc:spChg chg="mod">
          <ac:chgData name="세린 천" userId="a02d521a7e2d3d1d" providerId="LiveId" clId="{40440978-DA52-42DB-9A28-1F3DBEE4A5CB}" dt="2024-05-01T13:01:35.458" v="1570" actId="207"/>
          <ac:spMkLst>
            <pc:docMk/>
            <pc:sldMk cId="2420732527" sldId="272"/>
            <ac:spMk id="13" creationId="{4DB40654-00D0-7939-9EE1-B902AC3D7EBB}"/>
          </ac:spMkLst>
        </pc:spChg>
        <pc:picChg chg="add mod">
          <ac:chgData name="세린 천" userId="a02d521a7e2d3d1d" providerId="LiveId" clId="{40440978-DA52-42DB-9A28-1F3DBEE4A5CB}" dt="2024-05-01T13:02:01.907" v="1575" actId="1076"/>
          <ac:picMkLst>
            <pc:docMk/>
            <pc:sldMk cId="2420732527" sldId="272"/>
            <ac:picMk id="2" creationId="{21982425-F0CC-3D8D-79D4-45C8D4EF884C}"/>
          </ac:picMkLst>
        </pc:picChg>
        <pc:picChg chg="del">
          <ac:chgData name="세린 천" userId="a02d521a7e2d3d1d" providerId="LiveId" clId="{40440978-DA52-42DB-9A28-1F3DBEE4A5CB}" dt="2024-05-01T13:01:54.166" v="1571" actId="478"/>
          <ac:picMkLst>
            <pc:docMk/>
            <pc:sldMk cId="2420732527" sldId="272"/>
            <ac:picMk id="5" creationId="{62C5DCD7-8AC0-DC2E-8065-B7B38AAA8050}"/>
          </ac:picMkLst>
        </pc:picChg>
        <pc:picChg chg="del">
          <ac:chgData name="세린 천" userId="a02d521a7e2d3d1d" providerId="LiveId" clId="{40440978-DA52-42DB-9A28-1F3DBEE4A5CB}" dt="2024-05-01T13:01:54.166" v="1571" actId="478"/>
          <ac:picMkLst>
            <pc:docMk/>
            <pc:sldMk cId="2420732527" sldId="272"/>
            <ac:picMk id="14" creationId="{5254CB11-6F2E-8552-3CEF-DBB7F24A8EDD}"/>
          </ac:picMkLst>
        </pc:picChg>
        <pc:picChg chg="del">
          <ac:chgData name="세린 천" userId="a02d521a7e2d3d1d" providerId="LiveId" clId="{40440978-DA52-42DB-9A28-1F3DBEE4A5CB}" dt="2024-05-01T13:01:54.166" v="1571" actId="478"/>
          <ac:picMkLst>
            <pc:docMk/>
            <pc:sldMk cId="2420732527" sldId="272"/>
            <ac:picMk id="15" creationId="{67C805B3-C666-5729-0F36-38B40116D2DA}"/>
          </ac:picMkLst>
        </pc:picChg>
        <pc:picChg chg="del">
          <ac:chgData name="세린 천" userId="a02d521a7e2d3d1d" providerId="LiveId" clId="{40440978-DA52-42DB-9A28-1F3DBEE4A5CB}" dt="2024-05-01T13:01:54.166" v="1571" actId="478"/>
          <ac:picMkLst>
            <pc:docMk/>
            <pc:sldMk cId="2420732527" sldId="272"/>
            <ac:picMk id="2056" creationId="{9B489616-7FE9-10B4-3D48-D1F76D3B9103}"/>
          </ac:picMkLst>
        </pc:picChg>
        <pc:cxnChg chg="del">
          <ac:chgData name="세린 천" userId="a02d521a7e2d3d1d" providerId="LiveId" clId="{40440978-DA52-42DB-9A28-1F3DBEE4A5CB}" dt="2024-05-01T13:01:54.166" v="1571" actId="478"/>
          <ac:cxnSpMkLst>
            <pc:docMk/>
            <pc:sldMk cId="2420732527" sldId="272"/>
            <ac:cxnSpMk id="7" creationId="{0E905FCC-6253-97E9-389B-D34A0E0788B8}"/>
          </ac:cxnSpMkLst>
        </pc:cxnChg>
        <pc:cxnChg chg="del">
          <ac:chgData name="세린 천" userId="a02d521a7e2d3d1d" providerId="LiveId" clId="{40440978-DA52-42DB-9A28-1F3DBEE4A5CB}" dt="2024-05-01T13:01:54.166" v="1571" actId="478"/>
          <ac:cxnSpMkLst>
            <pc:docMk/>
            <pc:sldMk cId="2420732527" sldId="272"/>
            <ac:cxnSpMk id="12" creationId="{F912858C-2F7F-AFD8-E95E-67EF46E55B96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2904739881" sldId="273"/>
        </pc:sldMkLst>
      </pc:sldChg>
      <pc:sldChg chg="addSp delSp modSp new mod">
        <pc:chgData name="세린 천" userId="a02d521a7e2d3d1d" providerId="LiveId" clId="{40440978-DA52-42DB-9A28-1F3DBEE4A5CB}" dt="2024-05-01T09:38:24.367" v="1020" actId="478"/>
        <pc:sldMkLst>
          <pc:docMk/>
          <pc:sldMk cId="3215522718" sldId="273"/>
        </pc:sldMkLst>
        <pc:spChg chg="del mod">
          <ac:chgData name="세린 천" userId="a02d521a7e2d3d1d" providerId="LiveId" clId="{40440978-DA52-42DB-9A28-1F3DBEE4A5CB}" dt="2024-05-01T09:38:24.367" v="1020" actId="478"/>
          <ac:spMkLst>
            <pc:docMk/>
            <pc:sldMk cId="3215522718" sldId="273"/>
            <ac:spMk id="2" creationId="{CCF5A990-EC6C-073D-77EA-46B9D5C896BC}"/>
          </ac:spMkLst>
        </pc:spChg>
        <pc:picChg chg="add mod">
          <ac:chgData name="세린 천" userId="a02d521a7e2d3d1d" providerId="LiveId" clId="{40440978-DA52-42DB-9A28-1F3DBEE4A5CB}" dt="2024-05-01T09:38:21.957" v="1018" actId="1076"/>
          <ac:picMkLst>
            <pc:docMk/>
            <pc:sldMk cId="3215522718" sldId="273"/>
            <ac:picMk id="5" creationId="{153C902D-3D40-5EED-82CF-A4D6BCD9F909}"/>
          </ac:picMkLst>
        </pc:picChg>
      </pc:sldChg>
      <pc:sldChg chg="addSp delSp modSp add mod">
        <pc:chgData name="세린 천" userId="a02d521a7e2d3d1d" providerId="LiveId" clId="{40440978-DA52-42DB-9A28-1F3DBEE4A5CB}" dt="2024-05-01T09:37:53.092" v="1014" actId="14100"/>
        <pc:sldMkLst>
          <pc:docMk/>
          <pc:sldMk cId="1038779607" sldId="274"/>
        </pc:sldMkLst>
        <pc:spChg chg="add mod">
          <ac:chgData name="세린 천" userId="a02d521a7e2d3d1d" providerId="LiveId" clId="{40440978-DA52-42DB-9A28-1F3DBEE4A5CB}" dt="2024-05-01T09:37:50.557" v="1013" actId="242"/>
          <ac:spMkLst>
            <pc:docMk/>
            <pc:sldMk cId="1038779607" sldId="274"/>
            <ac:spMk id="10" creationId="{F48FDC32-93D9-7BB4-9A49-22281D2D08AD}"/>
          </ac:spMkLst>
        </pc:spChg>
        <pc:spChg chg="add mod">
          <ac:chgData name="세린 천" userId="a02d521a7e2d3d1d" providerId="LiveId" clId="{40440978-DA52-42DB-9A28-1F3DBEE4A5CB}" dt="2024-05-01T09:33:11.758" v="824" actId="1076"/>
          <ac:spMkLst>
            <pc:docMk/>
            <pc:sldMk cId="1038779607" sldId="274"/>
            <ac:spMk id="16" creationId="{77A99592-3C2D-6DDB-082F-F0A209532B89}"/>
          </ac:spMkLst>
        </pc:spChg>
        <pc:picChg chg="add mod">
          <ac:chgData name="세린 천" userId="a02d521a7e2d3d1d" providerId="LiveId" clId="{40440978-DA52-42DB-9A28-1F3DBEE4A5CB}" dt="2024-05-01T09:28:25.393" v="698" actId="1076"/>
          <ac:picMkLst>
            <pc:docMk/>
            <pc:sldMk cId="1038779607" sldId="274"/>
            <ac:picMk id="4" creationId="{45558D5A-83BB-CE34-78A4-2AD557F5C748}"/>
          </ac:picMkLst>
        </pc:picChg>
        <pc:picChg chg="mod">
          <ac:chgData name="세린 천" userId="a02d521a7e2d3d1d" providerId="LiveId" clId="{40440978-DA52-42DB-9A28-1F3DBEE4A5CB}" dt="2024-05-01T09:27:42.675" v="694" actId="1076"/>
          <ac:picMkLst>
            <pc:docMk/>
            <pc:sldMk cId="1038779607" sldId="274"/>
            <ac:picMk id="5" creationId="{1C5DE980-8696-C266-68B0-C1636B22AC90}"/>
          </ac:picMkLst>
        </pc:picChg>
        <pc:picChg chg="mod">
          <ac:chgData name="세린 천" userId="a02d521a7e2d3d1d" providerId="LiveId" clId="{40440978-DA52-42DB-9A28-1F3DBEE4A5CB}" dt="2024-05-01T09:27:37.705" v="693" actId="1076"/>
          <ac:picMkLst>
            <pc:docMk/>
            <pc:sldMk cId="1038779607" sldId="274"/>
            <ac:picMk id="7" creationId="{68A3A467-44F6-6030-15CD-C1066FC2709F}"/>
          </ac:picMkLst>
        </pc:picChg>
        <pc:cxnChg chg="add del mod">
          <ac:chgData name="세린 천" userId="a02d521a7e2d3d1d" providerId="LiveId" clId="{40440978-DA52-42DB-9A28-1F3DBEE4A5CB}" dt="2024-05-01T09:32:35.264" v="791" actId="478"/>
          <ac:cxnSpMkLst>
            <pc:docMk/>
            <pc:sldMk cId="1038779607" sldId="274"/>
            <ac:cxnSpMk id="8" creationId="{9C03275D-4C15-7B00-B4E0-1665A06CE81F}"/>
          </ac:cxnSpMkLst>
        </pc:cxnChg>
        <pc:cxnChg chg="add mod">
          <ac:chgData name="세린 천" userId="a02d521a7e2d3d1d" providerId="LiveId" clId="{40440978-DA52-42DB-9A28-1F3DBEE4A5CB}" dt="2024-05-01T09:37:53.092" v="1014" actId="14100"/>
          <ac:cxnSpMkLst>
            <pc:docMk/>
            <pc:sldMk cId="1038779607" sldId="274"/>
            <ac:cxnSpMk id="14" creationId="{320BBFBE-6236-B5C4-90BF-26014EFEF477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3838532104" sldId="274"/>
        </pc:sldMkLst>
      </pc:sldChg>
      <pc:sldChg chg="add del">
        <pc:chgData name="세린 천" userId="a02d521a7e2d3d1d" providerId="LiveId" clId="{40440978-DA52-42DB-9A28-1F3DBEE4A5CB}" dt="2024-05-01T09:33:29.569" v="830" actId="47"/>
        <pc:sldMkLst>
          <pc:docMk/>
          <pc:sldMk cId="1681041221" sldId="275"/>
        </pc:sldMkLst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3588663870" sldId="275"/>
        </pc:sldMkLst>
      </pc:sldChg>
      <pc:sldChg chg="addSp delSp modSp new mod">
        <pc:chgData name="세린 천" userId="a02d521a7e2d3d1d" providerId="LiveId" clId="{40440978-DA52-42DB-9A28-1F3DBEE4A5CB}" dt="2024-05-01T09:31:42.385" v="784" actId="1076"/>
        <pc:sldMkLst>
          <pc:docMk/>
          <pc:sldMk cId="3445056074" sldId="276"/>
        </pc:sldMkLst>
        <pc:spChg chg="del">
          <ac:chgData name="세린 천" userId="a02d521a7e2d3d1d" providerId="LiveId" clId="{40440978-DA52-42DB-9A28-1F3DBEE4A5CB}" dt="2024-05-01T09:30:55.902" v="774" actId="478"/>
          <ac:spMkLst>
            <pc:docMk/>
            <pc:sldMk cId="3445056074" sldId="276"/>
            <ac:spMk id="2" creationId="{21C1AE5D-494A-94F5-2EE3-D4EDC07AEFFB}"/>
          </ac:spMkLst>
        </pc:spChg>
        <pc:picChg chg="add del mod">
          <ac:chgData name="세린 천" userId="a02d521a7e2d3d1d" providerId="LiveId" clId="{40440978-DA52-42DB-9A28-1F3DBEE4A5CB}" dt="2024-05-01T09:30:04.344" v="760" actId="22"/>
          <ac:picMkLst>
            <pc:docMk/>
            <pc:sldMk cId="3445056074" sldId="276"/>
            <ac:picMk id="5" creationId="{EFFD0C5E-CD88-4552-66D1-B6DC446683AA}"/>
          </ac:picMkLst>
        </pc:picChg>
        <pc:picChg chg="add mod modCrop">
          <ac:chgData name="세린 천" userId="a02d521a7e2d3d1d" providerId="LiveId" clId="{40440978-DA52-42DB-9A28-1F3DBEE4A5CB}" dt="2024-05-01T09:30:54.039" v="773" actId="1076"/>
          <ac:picMkLst>
            <pc:docMk/>
            <pc:sldMk cId="3445056074" sldId="276"/>
            <ac:picMk id="7" creationId="{8409B90E-9ADC-0827-964A-CCEE7274C83D}"/>
          </ac:picMkLst>
        </pc:picChg>
        <pc:picChg chg="add mod modCrop">
          <ac:chgData name="세린 천" userId="a02d521a7e2d3d1d" providerId="LiveId" clId="{40440978-DA52-42DB-9A28-1F3DBEE4A5CB}" dt="2024-05-01T09:30:51.642" v="772" actId="1076"/>
          <ac:picMkLst>
            <pc:docMk/>
            <pc:sldMk cId="3445056074" sldId="276"/>
            <ac:picMk id="8" creationId="{E266644C-76C4-AA4A-58B6-FC41439464D5}"/>
          </ac:picMkLst>
        </pc:picChg>
        <pc:picChg chg="add mod">
          <ac:chgData name="세린 천" userId="a02d521a7e2d3d1d" providerId="LiveId" clId="{40440978-DA52-42DB-9A28-1F3DBEE4A5CB}" dt="2024-05-01T09:31:42.385" v="784" actId="1076"/>
          <ac:picMkLst>
            <pc:docMk/>
            <pc:sldMk cId="3445056074" sldId="276"/>
            <ac:picMk id="11" creationId="{CF139536-67B7-5F37-14BB-9682F15D0509}"/>
          </ac:picMkLst>
        </pc:picChg>
        <pc:cxnChg chg="add mod">
          <ac:chgData name="세린 천" userId="a02d521a7e2d3d1d" providerId="LiveId" clId="{40440978-DA52-42DB-9A28-1F3DBEE4A5CB}" dt="2024-05-01T09:31:06.991" v="776" actId="208"/>
          <ac:cxnSpMkLst>
            <pc:docMk/>
            <pc:sldMk cId="3445056074" sldId="276"/>
            <ac:cxnSpMk id="10" creationId="{4A02AB05-5B78-2DF1-5857-9F00FB303CC1}"/>
          </ac:cxnSpMkLst>
        </pc:cxnChg>
        <pc:cxnChg chg="add mod ord">
          <ac:chgData name="세린 천" userId="a02d521a7e2d3d1d" providerId="LiveId" clId="{40440978-DA52-42DB-9A28-1F3DBEE4A5CB}" dt="2024-05-01T09:31:29.903" v="782" actId="167"/>
          <ac:cxnSpMkLst>
            <pc:docMk/>
            <pc:sldMk cId="3445056074" sldId="276"/>
            <ac:cxnSpMk id="13" creationId="{FF97B1F2-3D64-B2D0-EBF1-20DE19B57721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4266746821" sldId="276"/>
        </pc:sldMkLst>
      </pc:sldChg>
      <pc:sldChg chg="addSp delSp modSp add mod">
        <pc:chgData name="세린 천" userId="a02d521a7e2d3d1d" providerId="LiveId" clId="{40440978-DA52-42DB-9A28-1F3DBEE4A5CB}" dt="2024-05-01T09:37:07.104" v="1007" actId="255"/>
        <pc:sldMkLst>
          <pc:docMk/>
          <pc:sldMk cId="2480780749" sldId="277"/>
        </pc:sldMkLst>
        <pc:spChg chg="mod">
          <ac:chgData name="세린 천" userId="a02d521a7e2d3d1d" providerId="LiveId" clId="{40440978-DA52-42DB-9A28-1F3DBEE4A5CB}" dt="2024-05-01T09:37:07.104" v="1007" actId="255"/>
          <ac:spMkLst>
            <pc:docMk/>
            <pc:sldMk cId="2480780749" sldId="277"/>
            <ac:spMk id="10" creationId="{F48FDC32-93D9-7BB4-9A49-22281D2D08AD}"/>
          </ac:spMkLst>
        </pc:spChg>
        <pc:picChg chg="add del mod">
          <ac:chgData name="세린 천" userId="a02d521a7e2d3d1d" providerId="LiveId" clId="{40440978-DA52-42DB-9A28-1F3DBEE4A5CB}" dt="2024-05-01T09:34:17.550" v="865" actId="478"/>
          <ac:picMkLst>
            <pc:docMk/>
            <pc:sldMk cId="2480780749" sldId="277"/>
            <ac:picMk id="6" creationId="{519BCB56-799B-4DA5-B153-631395E0210B}"/>
          </ac:picMkLst>
        </pc:picChg>
        <pc:picChg chg="del">
          <ac:chgData name="세린 천" userId="a02d521a7e2d3d1d" providerId="LiveId" clId="{40440978-DA52-42DB-9A28-1F3DBEE4A5CB}" dt="2024-05-01T09:34:01.727" v="831" actId="478"/>
          <ac:picMkLst>
            <pc:docMk/>
            <pc:sldMk cId="2480780749" sldId="277"/>
            <ac:picMk id="11" creationId="{8F4639A0-4335-19F1-77E0-F9FC5349A9E6}"/>
          </ac:picMkLst>
        </pc:picChg>
        <pc:picChg chg="add mod">
          <ac:chgData name="세린 천" userId="a02d521a7e2d3d1d" providerId="LiveId" clId="{40440978-DA52-42DB-9A28-1F3DBEE4A5CB}" dt="2024-05-01T09:34:39.228" v="869" actId="1076"/>
          <ac:picMkLst>
            <pc:docMk/>
            <pc:sldMk cId="2480780749" sldId="277"/>
            <ac:picMk id="12" creationId="{14C69F18-2E95-5BA2-71AB-B8E82B328C4C}"/>
          </ac:picMkLst>
        </pc:picChg>
        <pc:picChg chg="mod">
          <ac:chgData name="세린 천" userId="a02d521a7e2d3d1d" providerId="LiveId" clId="{40440978-DA52-42DB-9A28-1F3DBEE4A5CB}" dt="2024-05-01T09:34:09.919" v="861" actId="1036"/>
          <ac:picMkLst>
            <pc:docMk/>
            <pc:sldMk cId="2480780749" sldId="277"/>
            <ac:picMk id="13" creationId="{1F0FF746-86C0-E620-D258-B5C11E220C73}"/>
          </ac:picMkLst>
        </pc:picChg>
        <pc:picChg chg="del mod">
          <ac:chgData name="세린 천" userId="a02d521a7e2d3d1d" providerId="LiveId" clId="{40440978-DA52-42DB-9A28-1F3DBEE4A5CB}" dt="2024-05-01T09:34:40.983" v="870" actId="478"/>
          <ac:picMkLst>
            <pc:docMk/>
            <pc:sldMk cId="2480780749" sldId="277"/>
            <ac:picMk id="15" creationId="{E9A16C76-A064-6EEA-D83C-8084EE644D74}"/>
          </ac:picMkLst>
        </pc:picChg>
        <pc:picChg chg="del mod">
          <ac:chgData name="세린 천" userId="a02d521a7e2d3d1d" providerId="LiveId" clId="{40440978-DA52-42DB-9A28-1F3DBEE4A5CB}" dt="2024-05-01T09:34:43.055" v="871" actId="478"/>
          <ac:picMkLst>
            <pc:docMk/>
            <pc:sldMk cId="2480780749" sldId="277"/>
            <ac:picMk id="19" creationId="{E2487B3A-F414-B393-B1AE-D08CD15D7C07}"/>
          </ac:picMkLst>
        </pc:picChg>
        <pc:cxnChg chg="mod">
          <ac:chgData name="세린 천" userId="a02d521a7e2d3d1d" providerId="LiveId" clId="{40440978-DA52-42DB-9A28-1F3DBEE4A5CB}" dt="2024-05-01T09:37:07.104" v="1007" actId="255"/>
          <ac:cxnSpMkLst>
            <pc:docMk/>
            <pc:sldMk cId="2480780749" sldId="277"/>
            <ac:cxnSpMk id="14" creationId="{320BBFBE-6236-B5C4-90BF-26014EFEF477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3399509387" sldId="277"/>
        </pc:sldMkLst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1873080465" sldId="278"/>
        </pc:sldMkLst>
      </pc:sldChg>
      <pc:sldChg chg="addSp delSp modSp new mod">
        <pc:chgData name="세린 천" userId="a02d521a7e2d3d1d" providerId="LiveId" clId="{40440978-DA52-42DB-9A28-1F3DBEE4A5CB}" dt="2024-05-01T09:36:12.743" v="902" actId="1076"/>
        <pc:sldMkLst>
          <pc:docMk/>
          <pc:sldMk cId="3022611292" sldId="278"/>
        </pc:sldMkLst>
        <pc:spChg chg="del">
          <ac:chgData name="세린 천" userId="a02d521a7e2d3d1d" providerId="LiveId" clId="{40440978-DA52-42DB-9A28-1F3DBEE4A5CB}" dt="2024-05-01T09:36:07.263" v="898" actId="478"/>
          <ac:spMkLst>
            <pc:docMk/>
            <pc:sldMk cId="3022611292" sldId="278"/>
            <ac:spMk id="2" creationId="{7DB82BCE-3CB6-C1E7-D478-753AAA89E1F2}"/>
          </ac:spMkLst>
        </pc:spChg>
        <pc:picChg chg="add mod">
          <ac:chgData name="세린 천" userId="a02d521a7e2d3d1d" providerId="LiveId" clId="{40440978-DA52-42DB-9A28-1F3DBEE4A5CB}" dt="2024-05-01T09:36:11.117" v="901" actId="1076"/>
          <ac:picMkLst>
            <pc:docMk/>
            <pc:sldMk cId="3022611292" sldId="278"/>
            <ac:picMk id="5" creationId="{9692290D-F6FD-5F43-6DE7-600C0EC412C5}"/>
          </ac:picMkLst>
        </pc:picChg>
        <pc:picChg chg="add mod">
          <ac:chgData name="세린 천" userId="a02d521a7e2d3d1d" providerId="LiveId" clId="{40440978-DA52-42DB-9A28-1F3DBEE4A5CB}" dt="2024-05-01T09:36:12.743" v="902" actId="1076"/>
          <ac:picMkLst>
            <pc:docMk/>
            <pc:sldMk cId="3022611292" sldId="278"/>
            <ac:picMk id="7" creationId="{0D549521-80C2-8E4B-52F2-A6BBC797E289}"/>
          </ac:picMkLst>
        </pc:pic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519217895" sldId="279"/>
        </pc:sldMkLst>
      </pc:sldChg>
      <pc:sldChg chg="addSp delSp modSp add mod">
        <pc:chgData name="세린 천" userId="a02d521a7e2d3d1d" providerId="LiveId" clId="{40440978-DA52-42DB-9A28-1F3DBEE4A5CB}" dt="2024-05-01T09:42:39.459" v="1160" actId="6549"/>
        <pc:sldMkLst>
          <pc:docMk/>
          <pc:sldMk cId="3171514912" sldId="279"/>
        </pc:sldMkLst>
        <pc:spChg chg="add mod">
          <ac:chgData name="세린 천" userId="a02d521a7e2d3d1d" providerId="LiveId" clId="{40440978-DA52-42DB-9A28-1F3DBEE4A5CB}" dt="2024-05-01T09:42:39.459" v="1160" actId="6549"/>
          <ac:spMkLst>
            <pc:docMk/>
            <pc:sldMk cId="3171514912" sldId="279"/>
            <ac:spMk id="8" creationId="{A2EDC84F-B7B8-AD9E-C6D2-D0CBA7ACDCB5}"/>
          </ac:spMkLst>
        </pc:spChg>
        <pc:spChg chg="del">
          <ac:chgData name="세린 천" userId="a02d521a7e2d3d1d" providerId="LiveId" clId="{40440978-DA52-42DB-9A28-1F3DBEE4A5CB}" dt="2024-05-01T09:39:16.438" v="1023" actId="478"/>
          <ac:spMkLst>
            <pc:docMk/>
            <pc:sldMk cId="3171514912" sldId="279"/>
            <ac:spMk id="10" creationId="{F48FDC32-93D9-7BB4-9A49-22281D2D08AD}"/>
          </ac:spMkLst>
        </pc:spChg>
        <pc:spChg chg="mod">
          <ac:chgData name="세린 천" userId="a02d521a7e2d3d1d" providerId="LiveId" clId="{40440978-DA52-42DB-9A28-1F3DBEE4A5CB}" dt="2024-05-01T09:39:31.445" v="1063" actId="20577"/>
          <ac:spMkLst>
            <pc:docMk/>
            <pc:sldMk cId="3171514912" sldId="279"/>
            <ac:spMk id="16" creationId="{77A99592-3C2D-6DDB-082F-F0A209532B89}"/>
          </ac:spMkLst>
        </pc:spChg>
        <pc:grpChg chg="mod">
          <ac:chgData name="세린 천" userId="a02d521a7e2d3d1d" providerId="LiveId" clId="{40440978-DA52-42DB-9A28-1F3DBEE4A5CB}" dt="2024-05-01T09:39:29.331" v="1061" actId="1036"/>
          <ac:grpSpMkLst>
            <pc:docMk/>
            <pc:sldMk cId="3171514912" sldId="279"/>
            <ac:grpSpMk id="20" creationId="{76104167-D7B5-A2EC-D73A-5DB40E262F7B}"/>
          </ac:grpSpMkLst>
        </pc:grpChg>
        <pc:picChg chg="add mod">
          <ac:chgData name="세린 천" userId="a02d521a7e2d3d1d" providerId="LiveId" clId="{40440978-DA52-42DB-9A28-1F3DBEE4A5CB}" dt="2024-05-01T09:40:10.414" v="1102" actId="1076"/>
          <ac:picMkLst>
            <pc:docMk/>
            <pc:sldMk cId="3171514912" sldId="279"/>
            <ac:picMk id="6" creationId="{A98D541A-7304-327C-6F0D-20092EAAB320}"/>
          </ac:picMkLst>
        </pc:picChg>
        <pc:picChg chg="mod">
          <ac:chgData name="세린 천" userId="a02d521a7e2d3d1d" providerId="LiveId" clId="{40440978-DA52-42DB-9A28-1F3DBEE4A5CB}" dt="2024-05-01T09:39:38.948" v="1086" actId="1036"/>
          <ac:picMkLst>
            <pc:docMk/>
            <pc:sldMk cId="3171514912" sldId="279"/>
            <ac:picMk id="7" creationId="{68A3A467-44F6-6030-15CD-C1066FC2709F}"/>
          </ac:picMkLst>
        </pc:picChg>
        <pc:picChg chg="mod">
          <ac:chgData name="세린 천" userId="a02d521a7e2d3d1d" providerId="LiveId" clId="{40440978-DA52-42DB-9A28-1F3DBEE4A5CB}" dt="2024-05-01T09:39:38.948" v="1086" actId="1036"/>
          <ac:picMkLst>
            <pc:docMk/>
            <pc:sldMk cId="3171514912" sldId="279"/>
            <ac:picMk id="9" creationId="{ABC4E67E-2B7D-FD66-A17B-D9892C1FF81D}"/>
          </ac:picMkLst>
        </pc:picChg>
        <pc:picChg chg="mod">
          <ac:chgData name="세린 천" userId="a02d521a7e2d3d1d" providerId="LiveId" clId="{40440978-DA52-42DB-9A28-1F3DBEE4A5CB}" dt="2024-05-01T09:40:32.459" v="1111" actId="1076"/>
          <ac:picMkLst>
            <pc:docMk/>
            <pc:sldMk cId="3171514912" sldId="279"/>
            <ac:picMk id="12" creationId="{14C69F18-2E95-5BA2-71AB-B8E82B328C4C}"/>
          </ac:picMkLst>
        </pc:picChg>
        <pc:cxnChg chg="add mod">
          <ac:chgData name="세린 천" userId="a02d521a7e2d3d1d" providerId="LiveId" clId="{40440978-DA52-42DB-9A28-1F3DBEE4A5CB}" dt="2024-05-01T09:42:29.150" v="1157" actId="14100"/>
          <ac:cxnSpMkLst>
            <pc:docMk/>
            <pc:sldMk cId="3171514912" sldId="279"/>
            <ac:cxnSpMk id="11" creationId="{527C257F-ADE6-A1E0-3458-3F546451F056}"/>
          </ac:cxnSpMkLst>
        </pc:cxnChg>
        <pc:cxnChg chg="del mod">
          <ac:chgData name="세린 천" userId="a02d521a7e2d3d1d" providerId="LiveId" clId="{40440978-DA52-42DB-9A28-1F3DBEE4A5CB}" dt="2024-05-01T09:39:16.080" v="1022" actId="478"/>
          <ac:cxnSpMkLst>
            <pc:docMk/>
            <pc:sldMk cId="3171514912" sldId="279"/>
            <ac:cxnSpMk id="14" creationId="{320BBFBE-6236-B5C4-90BF-26014EFEF477}"/>
          </ac:cxnSpMkLst>
        </pc:cxn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798505956" sldId="280"/>
        </pc:sldMkLst>
      </pc:sldChg>
      <pc:sldChg chg="addSp delSp modSp new mod">
        <pc:chgData name="세린 천" userId="a02d521a7e2d3d1d" providerId="LiveId" clId="{40440978-DA52-42DB-9A28-1F3DBEE4A5CB}" dt="2024-05-01T09:43:23.191" v="1168" actId="478"/>
        <pc:sldMkLst>
          <pc:docMk/>
          <pc:sldMk cId="2451340423" sldId="280"/>
        </pc:sldMkLst>
        <pc:spChg chg="del">
          <ac:chgData name="세린 천" userId="a02d521a7e2d3d1d" providerId="LiveId" clId="{40440978-DA52-42DB-9A28-1F3DBEE4A5CB}" dt="2024-05-01T09:43:23.191" v="1168" actId="478"/>
          <ac:spMkLst>
            <pc:docMk/>
            <pc:sldMk cId="2451340423" sldId="280"/>
            <ac:spMk id="2" creationId="{CF711EF6-C448-ABB9-9100-9931BE8FE571}"/>
          </ac:spMkLst>
        </pc:spChg>
        <pc:picChg chg="add mod">
          <ac:chgData name="세린 천" userId="a02d521a7e2d3d1d" providerId="LiveId" clId="{40440978-DA52-42DB-9A28-1F3DBEE4A5CB}" dt="2024-05-01T09:43:21.302" v="1167" actId="1076"/>
          <ac:picMkLst>
            <pc:docMk/>
            <pc:sldMk cId="2451340423" sldId="280"/>
            <ac:picMk id="5" creationId="{D3BFF8CA-DCC8-E7C8-F4A9-1D82FE8118B6}"/>
          </ac:picMkLst>
        </pc:picChg>
      </pc:sldChg>
      <pc:sldChg chg="addSp delSp modSp new mod">
        <pc:chgData name="세린 천" userId="a02d521a7e2d3d1d" providerId="LiveId" clId="{40440978-DA52-42DB-9A28-1F3DBEE4A5CB}" dt="2024-05-01T13:09:07.254" v="1814" actId="1076"/>
        <pc:sldMkLst>
          <pc:docMk/>
          <pc:sldMk cId="791557332" sldId="281"/>
        </pc:sldMkLst>
        <pc:spChg chg="del">
          <ac:chgData name="세린 천" userId="a02d521a7e2d3d1d" providerId="LiveId" clId="{40440978-DA52-42DB-9A28-1F3DBEE4A5CB}" dt="2024-05-01T13:05:31.054" v="1626" actId="478"/>
          <ac:spMkLst>
            <pc:docMk/>
            <pc:sldMk cId="791557332" sldId="281"/>
            <ac:spMk id="2" creationId="{35FAD453-5769-027F-D1E7-DD71A84BDCB1}"/>
          </ac:spMkLst>
        </pc:spChg>
        <pc:spChg chg="add mod">
          <ac:chgData name="세린 천" userId="a02d521a7e2d3d1d" providerId="LiveId" clId="{40440978-DA52-42DB-9A28-1F3DBEE4A5CB}" dt="2024-05-01T13:06:28.224" v="1683" actId="13822"/>
          <ac:spMkLst>
            <pc:docMk/>
            <pc:sldMk cId="791557332" sldId="281"/>
            <ac:spMk id="4" creationId="{6D25C982-07FE-A9CB-FB0A-FEE0A4BA7979}"/>
          </ac:spMkLst>
        </pc:spChg>
        <pc:spChg chg="add mod">
          <ac:chgData name="세린 천" userId="a02d521a7e2d3d1d" providerId="LiveId" clId="{40440978-DA52-42DB-9A28-1F3DBEE4A5CB}" dt="2024-05-01T13:06:31.651" v="1684" actId="1076"/>
          <ac:spMkLst>
            <pc:docMk/>
            <pc:sldMk cId="791557332" sldId="281"/>
            <ac:spMk id="5" creationId="{B3564A3B-78D4-8AB8-6880-39F453AE6A34}"/>
          </ac:spMkLst>
        </pc:spChg>
        <pc:spChg chg="add mod">
          <ac:chgData name="세린 천" userId="a02d521a7e2d3d1d" providerId="LiveId" clId="{40440978-DA52-42DB-9A28-1F3DBEE4A5CB}" dt="2024-05-01T13:06:54.287" v="1692" actId="1076"/>
          <ac:spMkLst>
            <pc:docMk/>
            <pc:sldMk cId="791557332" sldId="281"/>
            <ac:spMk id="8" creationId="{4D846854-C3DF-6597-6E7B-059A8307CD6B}"/>
          </ac:spMkLst>
        </pc:spChg>
        <pc:spChg chg="add mod">
          <ac:chgData name="세린 천" userId="a02d521a7e2d3d1d" providerId="LiveId" clId="{40440978-DA52-42DB-9A28-1F3DBEE4A5CB}" dt="2024-05-01T13:07:52.587" v="1713" actId="1076"/>
          <ac:spMkLst>
            <pc:docMk/>
            <pc:sldMk cId="791557332" sldId="281"/>
            <ac:spMk id="9" creationId="{6222B634-FAB7-F10C-A71B-F767E631BC9D}"/>
          </ac:spMkLst>
        </pc:spChg>
        <pc:spChg chg="add mod">
          <ac:chgData name="세린 천" userId="a02d521a7e2d3d1d" providerId="LiveId" clId="{40440978-DA52-42DB-9A28-1F3DBEE4A5CB}" dt="2024-05-01T13:09:07.254" v="1814" actId="1076"/>
          <ac:spMkLst>
            <pc:docMk/>
            <pc:sldMk cId="791557332" sldId="281"/>
            <ac:spMk id="10" creationId="{E47021D3-A8A7-8BB0-7C7E-F6F930535DE7}"/>
          </ac:spMkLst>
        </pc:spChg>
        <pc:picChg chg="add mod">
          <ac:chgData name="세린 천" userId="a02d521a7e2d3d1d" providerId="LiveId" clId="{40440978-DA52-42DB-9A28-1F3DBEE4A5CB}" dt="2024-05-01T13:07:22.936" v="1696" actId="14100"/>
          <ac:picMkLst>
            <pc:docMk/>
            <pc:sldMk cId="791557332" sldId="281"/>
            <ac:picMk id="7" creationId="{F40600BF-293E-06AE-19F9-2D9B04A9B9E1}"/>
          </ac:picMkLst>
        </pc:picChg>
        <pc:picChg chg="add del mod">
          <ac:chgData name="세린 천" userId="a02d521a7e2d3d1d" providerId="LiveId" clId="{40440978-DA52-42DB-9A28-1F3DBEE4A5CB}" dt="2024-05-01T11:54:53.637" v="1183" actId="21"/>
          <ac:picMkLst>
            <pc:docMk/>
            <pc:sldMk cId="791557332" sldId="281"/>
            <ac:picMk id="4098" creationId="{BA6AC578-0249-B46A-8A39-55294B63942F}"/>
          </ac:picMkLst>
        </pc:picChg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2920602960" sldId="281"/>
        </pc:sldMkLst>
      </pc:sldChg>
      <pc:sldChg chg="del">
        <pc:chgData name="세린 천" userId="a02d521a7e2d3d1d" providerId="LiveId" clId="{40440978-DA52-42DB-9A28-1F3DBEE4A5CB}" dt="2024-05-01T01:21:39.613" v="0" actId="47"/>
        <pc:sldMkLst>
          <pc:docMk/>
          <pc:sldMk cId="2864333909" sldId="282"/>
        </pc:sldMkLst>
      </pc:sldChg>
      <pc:sldChg chg="addSp delSp modSp new mod">
        <pc:chgData name="세린 천" userId="a02d521a7e2d3d1d" providerId="LiveId" clId="{40440978-DA52-42DB-9A28-1F3DBEE4A5CB}" dt="2024-05-01T11:59:08.139" v="1254" actId="13822"/>
        <pc:sldMkLst>
          <pc:docMk/>
          <pc:sldMk cId="3050442765" sldId="282"/>
        </pc:sldMkLst>
        <pc:spChg chg="del">
          <ac:chgData name="세린 천" userId="a02d521a7e2d3d1d" providerId="LiveId" clId="{40440978-DA52-42DB-9A28-1F3DBEE4A5CB}" dt="2024-05-01T11:55:37.489" v="1197" actId="478"/>
          <ac:spMkLst>
            <pc:docMk/>
            <pc:sldMk cId="3050442765" sldId="282"/>
            <ac:spMk id="2" creationId="{1176987B-FE4B-461F-6DE2-403B5DA1FFC0}"/>
          </ac:spMkLst>
        </pc:spChg>
        <pc:spChg chg="add mod">
          <ac:chgData name="세린 천" userId="a02d521a7e2d3d1d" providerId="LiveId" clId="{40440978-DA52-42DB-9A28-1F3DBEE4A5CB}" dt="2024-05-01T11:59:08.139" v="1254" actId="13822"/>
          <ac:spMkLst>
            <pc:docMk/>
            <pc:sldMk cId="3050442765" sldId="282"/>
            <ac:spMk id="12" creationId="{86DDA2D5-6A98-9599-93F4-FF604F12A770}"/>
          </ac:spMkLst>
        </pc:spChg>
        <pc:picChg chg="add mod">
          <ac:chgData name="세린 천" userId="a02d521a7e2d3d1d" providerId="LiveId" clId="{40440978-DA52-42DB-9A28-1F3DBEE4A5CB}" dt="2024-05-01T11:57:16.718" v="1213" actId="1076"/>
          <ac:picMkLst>
            <pc:docMk/>
            <pc:sldMk cId="3050442765" sldId="282"/>
            <ac:picMk id="4098" creationId="{BA6AC578-0249-B46A-8A39-55294B63942F}"/>
          </ac:picMkLst>
        </pc:picChg>
        <pc:picChg chg="add del mod">
          <ac:chgData name="세린 천" userId="a02d521a7e2d3d1d" providerId="LiveId" clId="{40440978-DA52-42DB-9A28-1F3DBEE4A5CB}" dt="2024-05-01T11:55:21.634" v="1189" actId="478"/>
          <ac:picMkLst>
            <pc:docMk/>
            <pc:sldMk cId="3050442765" sldId="282"/>
            <ac:picMk id="6146" creationId="{6CF76009-CDD9-4EDC-DEE9-98ED000D7FC4}"/>
          </ac:picMkLst>
        </pc:picChg>
        <pc:picChg chg="add mod">
          <ac:chgData name="세린 천" userId="a02d521a7e2d3d1d" providerId="LiveId" clId="{40440978-DA52-42DB-9A28-1F3DBEE4A5CB}" dt="2024-05-01T11:55:36.014" v="1196" actId="1076"/>
          <ac:picMkLst>
            <pc:docMk/>
            <pc:sldMk cId="3050442765" sldId="282"/>
            <ac:picMk id="6148" creationId="{D63CDB67-6076-BE51-5766-FD3CAB21D866}"/>
          </ac:picMkLst>
        </pc:picChg>
        <pc:picChg chg="add mod">
          <ac:chgData name="세린 천" userId="a02d521a7e2d3d1d" providerId="LiveId" clId="{40440978-DA52-42DB-9A28-1F3DBEE4A5CB}" dt="2024-05-01T11:56:29.470" v="1204" actId="1076"/>
          <ac:picMkLst>
            <pc:docMk/>
            <pc:sldMk cId="3050442765" sldId="282"/>
            <ac:picMk id="6150" creationId="{778B7A75-1DD7-3DB5-924F-699EB2722A24}"/>
          </ac:picMkLst>
        </pc:picChg>
        <pc:picChg chg="add mod">
          <ac:chgData name="세린 천" userId="a02d521a7e2d3d1d" providerId="LiveId" clId="{40440978-DA52-42DB-9A28-1F3DBEE4A5CB}" dt="2024-05-01T11:57:14.490" v="1212" actId="1076"/>
          <ac:picMkLst>
            <pc:docMk/>
            <pc:sldMk cId="3050442765" sldId="282"/>
            <ac:picMk id="6152" creationId="{306D4E16-88F2-5EDB-8CC1-0BFE66B08577}"/>
          </ac:picMkLst>
        </pc:picChg>
        <pc:picChg chg="add mod">
          <ac:chgData name="세린 천" userId="a02d521a7e2d3d1d" providerId="LiveId" clId="{40440978-DA52-42DB-9A28-1F3DBEE4A5CB}" dt="2024-05-01T11:58:42.003" v="1247" actId="1076"/>
          <ac:picMkLst>
            <pc:docMk/>
            <pc:sldMk cId="3050442765" sldId="282"/>
            <ac:picMk id="6154" creationId="{A81FA8C0-4AC4-BA53-6226-DD7913B38324}"/>
          </ac:picMkLst>
        </pc:picChg>
        <pc:cxnChg chg="add mod">
          <ac:chgData name="세린 천" userId="a02d521a7e2d3d1d" providerId="LiveId" clId="{40440978-DA52-42DB-9A28-1F3DBEE4A5CB}" dt="2024-05-01T11:57:21.995" v="1215" actId="13822"/>
          <ac:cxnSpMkLst>
            <pc:docMk/>
            <pc:sldMk cId="3050442765" sldId="282"/>
            <ac:cxnSpMk id="5" creationId="{A280C35B-791F-2516-98A8-A9ECCFA40D93}"/>
          </ac:cxnSpMkLst>
        </pc:cxnChg>
        <pc:cxnChg chg="add mod">
          <ac:chgData name="세린 천" userId="a02d521a7e2d3d1d" providerId="LiveId" clId="{40440978-DA52-42DB-9A28-1F3DBEE4A5CB}" dt="2024-05-01T11:57:36.866" v="1220" actId="14100"/>
          <ac:cxnSpMkLst>
            <pc:docMk/>
            <pc:sldMk cId="3050442765" sldId="282"/>
            <ac:cxnSpMk id="7" creationId="{506332C7-CBA9-4E45-3750-74987D66DD69}"/>
          </ac:cxnSpMkLst>
        </pc:cxnChg>
        <pc:cxnChg chg="add mod">
          <ac:chgData name="세린 천" userId="a02d521a7e2d3d1d" providerId="LiveId" clId="{40440978-DA52-42DB-9A28-1F3DBEE4A5CB}" dt="2024-05-01T11:57:59.529" v="1241" actId="1036"/>
          <ac:cxnSpMkLst>
            <pc:docMk/>
            <pc:sldMk cId="3050442765" sldId="282"/>
            <ac:cxnSpMk id="9" creationId="{C7E7022A-9EC8-A8B2-7459-7A7091639FB5}"/>
          </ac:cxnSpMkLst>
        </pc:cxnChg>
        <pc:cxnChg chg="add mod">
          <ac:chgData name="세린 천" userId="a02d521a7e2d3d1d" providerId="LiveId" clId="{40440978-DA52-42DB-9A28-1F3DBEE4A5CB}" dt="2024-05-01T11:57:59.529" v="1241" actId="1036"/>
          <ac:cxnSpMkLst>
            <pc:docMk/>
            <pc:sldMk cId="3050442765" sldId="282"/>
            <ac:cxnSpMk id="11" creationId="{443D6028-6AE9-2039-257F-BE188E7C1CE8}"/>
          </ac:cxnSpMkLst>
        </pc:cxnChg>
      </pc:sldChg>
      <pc:sldChg chg="addSp delSp modSp add">
        <pc:chgData name="세린 천" userId="a02d521a7e2d3d1d" providerId="LiveId" clId="{40440978-DA52-42DB-9A28-1F3DBEE4A5CB}" dt="2024-05-01T12:01:47.828" v="1281" actId="21"/>
        <pc:sldMkLst>
          <pc:docMk/>
          <pc:sldMk cId="1826590643" sldId="283"/>
        </pc:sldMkLst>
        <pc:picChg chg="add del mod">
          <ac:chgData name="세린 천" userId="a02d521a7e2d3d1d" providerId="LiveId" clId="{40440978-DA52-42DB-9A28-1F3DBEE4A5CB}" dt="2024-05-01T12:00:02.705" v="1262" actId="478"/>
          <ac:picMkLst>
            <pc:docMk/>
            <pc:sldMk cId="1826590643" sldId="283"/>
            <ac:picMk id="7170" creationId="{74F1DF49-64E9-3166-21AE-D1E1CA05A509}"/>
          </ac:picMkLst>
        </pc:picChg>
        <pc:picChg chg="add mod">
          <ac:chgData name="세린 천" userId="a02d521a7e2d3d1d" providerId="LiveId" clId="{40440978-DA52-42DB-9A28-1F3DBEE4A5CB}" dt="2024-05-01T12:00:35.794" v="1270" actId="1076"/>
          <ac:picMkLst>
            <pc:docMk/>
            <pc:sldMk cId="1826590643" sldId="283"/>
            <ac:picMk id="7172" creationId="{2A59C013-05EB-DA7C-CFA5-BC435213E829}"/>
          </ac:picMkLst>
        </pc:picChg>
        <pc:picChg chg="add mod">
          <ac:chgData name="세린 천" userId="a02d521a7e2d3d1d" providerId="LiveId" clId="{40440978-DA52-42DB-9A28-1F3DBEE4A5CB}" dt="2024-05-01T12:00:55.922" v="1273" actId="1076"/>
          <ac:picMkLst>
            <pc:docMk/>
            <pc:sldMk cId="1826590643" sldId="283"/>
            <ac:picMk id="7174" creationId="{DBFBFBC9-F418-481D-EB2C-AD4399A942EA}"/>
          </ac:picMkLst>
        </pc:picChg>
        <pc:picChg chg="add del mod">
          <ac:chgData name="세린 천" userId="a02d521a7e2d3d1d" providerId="LiveId" clId="{40440978-DA52-42DB-9A28-1F3DBEE4A5CB}" dt="2024-05-01T12:01:47.828" v="1281" actId="21"/>
          <ac:picMkLst>
            <pc:docMk/>
            <pc:sldMk cId="1826590643" sldId="283"/>
            <ac:picMk id="7176" creationId="{A3D9F755-6CA4-E4A0-237F-ABBD7C352CDB}"/>
          </ac:picMkLst>
        </pc:picChg>
      </pc:sldChg>
      <pc:sldChg chg="addSp delSp modSp add mod">
        <pc:chgData name="세린 천" userId="a02d521a7e2d3d1d" providerId="LiveId" clId="{40440978-DA52-42DB-9A28-1F3DBEE4A5CB}" dt="2024-05-01T12:07:44.386" v="1372" actId="1037"/>
        <pc:sldMkLst>
          <pc:docMk/>
          <pc:sldMk cId="1221768115" sldId="284"/>
        </pc:sldMkLst>
        <pc:spChg chg="mod">
          <ac:chgData name="세린 천" userId="a02d521a7e2d3d1d" providerId="LiveId" clId="{40440978-DA52-42DB-9A28-1F3DBEE4A5CB}" dt="2024-05-01T12:03:38.554" v="1300" actId="1076"/>
          <ac:spMkLst>
            <pc:docMk/>
            <pc:sldMk cId="1221768115" sldId="284"/>
            <ac:spMk id="3" creationId="{7AF9ECD8-74F2-B692-A1CB-7324685DBEEE}"/>
          </ac:spMkLst>
        </pc:spChg>
        <pc:spChg chg="add mod">
          <ac:chgData name="세린 천" userId="a02d521a7e2d3d1d" providerId="LiveId" clId="{40440978-DA52-42DB-9A28-1F3DBEE4A5CB}" dt="2024-05-01T12:07:44.386" v="1372" actId="1037"/>
          <ac:spMkLst>
            <pc:docMk/>
            <pc:sldMk cId="1221768115" sldId="284"/>
            <ac:spMk id="6" creationId="{4EA64F0B-D379-4025-11DE-75D433741B93}"/>
          </ac:spMkLst>
        </pc:spChg>
        <pc:spChg chg="del">
          <ac:chgData name="세린 천" userId="a02d521a7e2d3d1d" providerId="LiveId" clId="{40440978-DA52-42DB-9A28-1F3DBEE4A5CB}" dt="2024-05-01T12:01:56.833" v="1285" actId="478"/>
          <ac:spMkLst>
            <pc:docMk/>
            <pc:sldMk cId="1221768115" sldId="284"/>
            <ac:spMk id="12" creationId="{86DDA2D5-6A98-9599-93F4-FF604F12A770}"/>
          </ac:spMkLst>
        </pc:spChg>
        <pc:picChg chg="mod">
          <ac:chgData name="세린 천" userId="a02d521a7e2d3d1d" providerId="LiveId" clId="{40440978-DA52-42DB-9A28-1F3DBEE4A5CB}" dt="2024-05-01T12:07:44.386" v="1372" actId="1037"/>
          <ac:picMkLst>
            <pc:docMk/>
            <pc:sldMk cId="1221768115" sldId="284"/>
            <ac:picMk id="4098" creationId="{BA6AC578-0249-B46A-8A39-55294B63942F}"/>
          </ac:picMkLst>
        </pc:picChg>
        <pc:picChg chg="del">
          <ac:chgData name="세린 천" userId="a02d521a7e2d3d1d" providerId="LiveId" clId="{40440978-DA52-42DB-9A28-1F3DBEE4A5CB}" dt="2024-05-01T12:02:02.114" v="1286" actId="478"/>
          <ac:picMkLst>
            <pc:docMk/>
            <pc:sldMk cId="1221768115" sldId="284"/>
            <ac:picMk id="6148" creationId="{D63CDB67-6076-BE51-5766-FD3CAB21D866}"/>
          </ac:picMkLst>
        </pc:picChg>
        <pc:picChg chg="del">
          <ac:chgData name="세린 천" userId="a02d521a7e2d3d1d" providerId="LiveId" clId="{40440978-DA52-42DB-9A28-1F3DBEE4A5CB}" dt="2024-05-01T12:02:02.114" v="1286" actId="478"/>
          <ac:picMkLst>
            <pc:docMk/>
            <pc:sldMk cId="1221768115" sldId="284"/>
            <ac:picMk id="6150" creationId="{778B7A75-1DD7-3DB5-924F-699EB2722A24}"/>
          </ac:picMkLst>
        </pc:picChg>
        <pc:picChg chg="del">
          <ac:chgData name="세린 천" userId="a02d521a7e2d3d1d" providerId="LiveId" clId="{40440978-DA52-42DB-9A28-1F3DBEE4A5CB}" dt="2024-05-01T12:02:02.114" v="1286" actId="478"/>
          <ac:picMkLst>
            <pc:docMk/>
            <pc:sldMk cId="1221768115" sldId="284"/>
            <ac:picMk id="6152" creationId="{306D4E16-88F2-5EDB-8CC1-0BFE66B08577}"/>
          </ac:picMkLst>
        </pc:picChg>
        <pc:picChg chg="del">
          <ac:chgData name="세린 천" userId="a02d521a7e2d3d1d" providerId="LiveId" clId="{40440978-DA52-42DB-9A28-1F3DBEE4A5CB}" dt="2024-05-01T12:01:56.833" v="1285" actId="478"/>
          <ac:picMkLst>
            <pc:docMk/>
            <pc:sldMk cId="1221768115" sldId="284"/>
            <ac:picMk id="6154" creationId="{A81FA8C0-4AC4-BA53-6226-DD7913B38324}"/>
          </ac:picMkLst>
        </pc:picChg>
        <pc:picChg chg="mod">
          <ac:chgData name="세린 천" userId="a02d521a7e2d3d1d" providerId="LiveId" clId="{40440978-DA52-42DB-9A28-1F3DBEE4A5CB}" dt="2024-05-01T12:07:44.386" v="1372" actId="1037"/>
          <ac:picMkLst>
            <pc:docMk/>
            <pc:sldMk cId="1221768115" sldId="284"/>
            <ac:picMk id="7172" creationId="{2A59C013-05EB-DA7C-CFA5-BC435213E829}"/>
          </ac:picMkLst>
        </pc:picChg>
        <pc:picChg chg="add mod">
          <ac:chgData name="세린 천" userId="a02d521a7e2d3d1d" providerId="LiveId" clId="{40440978-DA52-42DB-9A28-1F3DBEE4A5CB}" dt="2024-05-01T12:07:44.386" v="1372" actId="1037"/>
          <ac:picMkLst>
            <pc:docMk/>
            <pc:sldMk cId="1221768115" sldId="284"/>
            <ac:picMk id="7176" creationId="{A3D9F755-6CA4-E4A0-237F-ABBD7C352CDB}"/>
          </ac:picMkLst>
        </pc:picChg>
        <pc:picChg chg="add del mod">
          <ac:chgData name="세린 천" userId="a02d521a7e2d3d1d" providerId="LiveId" clId="{40440978-DA52-42DB-9A28-1F3DBEE4A5CB}" dt="2024-05-01T12:02:23.338" v="1290" actId="478"/>
          <ac:picMkLst>
            <pc:docMk/>
            <pc:sldMk cId="1221768115" sldId="284"/>
            <ac:picMk id="8194" creationId="{B4A6459D-EEC2-357F-1600-A3F412609542}"/>
          </ac:picMkLst>
        </pc:picChg>
        <pc:picChg chg="add del mod">
          <ac:chgData name="세린 천" userId="a02d521a7e2d3d1d" providerId="LiveId" clId="{40440978-DA52-42DB-9A28-1F3DBEE4A5CB}" dt="2024-05-01T12:07:44.386" v="1372" actId="1037"/>
          <ac:picMkLst>
            <pc:docMk/>
            <pc:sldMk cId="1221768115" sldId="284"/>
            <ac:picMk id="8196" creationId="{A0350DF9-88FA-561F-9EE0-F8457B14F17D}"/>
          </ac:picMkLst>
        </pc:picChg>
        <pc:picChg chg="add">
          <ac:chgData name="세린 천" userId="a02d521a7e2d3d1d" providerId="LiveId" clId="{40440978-DA52-42DB-9A28-1F3DBEE4A5CB}" dt="2024-05-01T12:05:59.194" v="1315"/>
          <ac:picMkLst>
            <pc:docMk/>
            <pc:sldMk cId="1221768115" sldId="284"/>
            <ac:picMk id="8198" creationId="{FC56D725-FF64-85B7-FCC5-769BC63E8800}"/>
          </ac:picMkLst>
        </pc:picChg>
        <pc:cxnChg chg="add del mod">
          <ac:chgData name="세린 천" userId="a02d521a7e2d3d1d" providerId="LiveId" clId="{40440978-DA52-42DB-9A28-1F3DBEE4A5CB}" dt="2024-05-01T12:03:49.609" v="1304" actId="478"/>
          <ac:cxnSpMkLst>
            <pc:docMk/>
            <pc:sldMk cId="1221768115" sldId="284"/>
            <ac:cxnSpMk id="4" creationId="{ADAEA59F-A1D5-C81D-E252-9C1694997D00}"/>
          </ac:cxnSpMkLst>
        </pc:cxnChg>
        <pc:cxnChg chg="del">
          <ac:chgData name="세린 천" userId="a02d521a7e2d3d1d" providerId="LiveId" clId="{40440978-DA52-42DB-9A28-1F3DBEE4A5CB}" dt="2024-05-01T12:02:02.114" v="1286" actId="478"/>
          <ac:cxnSpMkLst>
            <pc:docMk/>
            <pc:sldMk cId="1221768115" sldId="284"/>
            <ac:cxnSpMk id="5" creationId="{A280C35B-791F-2516-98A8-A9ECCFA40D93}"/>
          </ac:cxnSpMkLst>
        </pc:cxnChg>
        <pc:cxnChg chg="del">
          <ac:chgData name="세린 천" userId="a02d521a7e2d3d1d" providerId="LiveId" clId="{40440978-DA52-42DB-9A28-1F3DBEE4A5CB}" dt="2024-05-01T12:02:02.114" v="1286" actId="478"/>
          <ac:cxnSpMkLst>
            <pc:docMk/>
            <pc:sldMk cId="1221768115" sldId="284"/>
            <ac:cxnSpMk id="7" creationId="{506332C7-CBA9-4E45-3750-74987D66DD69}"/>
          </ac:cxnSpMkLst>
        </pc:cxnChg>
        <pc:cxnChg chg="del">
          <ac:chgData name="세린 천" userId="a02d521a7e2d3d1d" providerId="LiveId" clId="{40440978-DA52-42DB-9A28-1F3DBEE4A5CB}" dt="2024-05-01T12:02:02.114" v="1286" actId="478"/>
          <ac:cxnSpMkLst>
            <pc:docMk/>
            <pc:sldMk cId="1221768115" sldId="284"/>
            <ac:cxnSpMk id="9" creationId="{C7E7022A-9EC8-A8B2-7459-7A7091639FB5}"/>
          </ac:cxnSpMkLst>
        </pc:cxnChg>
        <pc:cxnChg chg="del">
          <ac:chgData name="세린 천" userId="a02d521a7e2d3d1d" providerId="LiveId" clId="{40440978-DA52-42DB-9A28-1F3DBEE4A5CB}" dt="2024-05-01T12:02:02.114" v="1286" actId="478"/>
          <ac:cxnSpMkLst>
            <pc:docMk/>
            <pc:sldMk cId="1221768115" sldId="284"/>
            <ac:cxnSpMk id="11" creationId="{443D6028-6AE9-2039-257F-BE188E7C1CE8}"/>
          </ac:cxnSpMkLst>
        </pc:cxnChg>
      </pc:sldChg>
      <pc:sldChg chg="addSp delSp modSp add mod modNotesTx">
        <pc:chgData name="세린 천" userId="a02d521a7e2d3d1d" providerId="LiveId" clId="{40440978-DA52-42DB-9A28-1F3DBEE4A5CB}" dt="2024-05-01T12:08:10.376" v="1375"/>
        <pc:sldMkLst>
          <pc:docMk/>
          <pc:sldMk cId="57481649" sldId="285"/>
        </pc:sldMkLst>
        <pc:spChg chg="add mod">
          <ac:chgData name="세린 천" userId="a02d521a7e2d3d1d" providerId="LiveId" clId="{40440978-DA52-42DB-9A28-1F3DBEE4A5CB}" dt="2024-05-01T12:07:40.002" v="1357" actId="1037"/>
          <ac:spMkLst>
            <pc:docMk/>
            <pc:sldMk cId="57481649" sldId="285"/>
            <ac:spMk id="2" creationId="{7A058F43-978A-8602-C99A-015659293AE3}"/>
          </ac:spMkLst>
        </pc:spChg>
        <pc:spChg chg="mod">
          <ac:chgData name="세린 천" userId="a02d521a7e2d3d1d" providerId="LiveId" clId="{40440978-DA52-42DB-9A28-1F3DBEE4A5CB}" dt="2024-05-01T12:07:40.002" v="1357" actId="1037"/>
          <ac:spMkLst>
            <pc:docMk/>
            <pc:sldMk cId="57481649" sldId="285"/>
            <ac:spMk id="6" creationId="{4EA64F0B-D379-4025-11DE-75D433741B93}"/>
          </ac:spMkLst>
        </pc:spChg>
        <pc:picChg chg="mod">
          <ac:chgData name="세린 천" userId="a02d521a7e2d3d1d" providerId="LiveId" clId="{40440978-DA52-42DB-9A28-1F3DBEE4A5CB}" dt="2024-05-01T12:07:40.002" v="1357" actId="1037"/>
          <ac:picMkLst>
            <pc:docMk/>
            <pc:sldMk cId="57481649" sldId="285"/>
            <ac:picMk id="4098" creationId="{BA6AC578-0249-B46A-8A39-55294B63942F}"/>
          </ac:picMkLst>
        </pc:picChg>
        <pc:picChg chg="mod">
          <ac:chgData name="세린 천" userId="a02d521a7e2d3d1d" providerId="LiveId" clId="{40440978-DA52-42DB-9A28-1F3DBEE4A5CB}" dt="2024-05-01T12:07:40.002" v="1357" actId="1037"/>
          <ac:picMkLst>
            <pc:docMk/>
            <pc:sldMk cId="57481649" sldId="285"/>
            <ac:picMk id="7172" creationId="{2A59C013-05EB-DA7C-CFA5-BC435213E829}"/>
          </ac:picMkLst>
        </pc:picChg>
        <pc:picChg chg="mod">
          <ac:chgData name="세린 천" userId="a02d521a7e2d3d1d" providerId="LiveId" clId="{40440978-DA52-42DB-9A28-1F3DBEE4A5CB}" dt="2024-05-01T12:07:40.002" v="1357" actId="1037"/>
          <ac:picMkLst>
            <pc:docMk/>
            <pc:sldMk cId="57481649" sldId="285"/>
            <ac:picMk id="7176" creationId="{A3D9F755-6CA4-E4A0-237F-ABBD7C352CDB}"/>
          </ac:picMkLst>
        </pc:picChg>
        <pc:picChg chg="del">
          <ac:chgData name="세린 천" userId="a02d521a7e2d3d1d" providerId="LiveId" clId="{40440978-DA52-42DB-9A28-1F3DBEE4A5CB}" dt="2024-05-01T12:06:03.802" v="1318" actId="478"/>
          <ac:picMkLst>
            <pc:docMk/>
            <pc:sldMk cId="57481649" sldId="285"/>
            <ac:picMk id="8196" creationId="{A0350DF9-88FA-561F-9EE0-F8457B14F17D}"/>
          </ac:picMkLst>
        </pc:picChg>
        <pc:picChg chg="add mod">
          <ac:chgData name="세린 천" userId="a02d521a7e2d3d1d" providerId="LiveId" clId="{40440978-DA52-42DB-9A28-1F3DBEE4A5CB}" dt="2024-05-01T12:07:40.002" v="1357" actId="1037"/>
          <ac:picMkLst>
            <pc:docMk/>
            <pc:sldMk cId="57481649" sldId="285"/>
            <ac:picMk id="9218" creationId="{5023D39A-D39E-2D9D-3BCD-C6E97CA57C28}"/>
          </ac:picMkLst>
        </pc:picChg>
      </pc:sldChg>
      <pc:sldChg chg="addSp delSp modSp new mod">
        <pc:chgData name="세린 천" userId="a02d521a7e2d3d1d" providerId="LiveId" clId="{40440978-DA52-42DB-9A28-1F3DBEE4A5CB}" dt="2024-05-01T12:23:10.364" v="1532" actId="20577"/>
        <pc:sldMkLst>
          <pc:docMk/>
          <pc:sldMk cId="1755072894" sldId="286"/>
        </pc:sldMkLst>
        <pc:spChg chg="del">
          <ac:chgData name="세린 천" userId="a02d521a7e2d3d1d" providerId="LiveId" clId="{40440978-DA52-42DB-9A28-1F3DBEE4A5CB}" dt="2024-05-01T12:16:15.362" v="1452" actId="478"/>
          <ac:spMkLst>
            <pc:docMk/>
            <pc:sldMk cId="1755072894" sldId="286"/>
            <ac:spMk id="2" creationId="{2237D632-5C1D-9CCC-20FD-CABEDEDF2A54}"/>
          </ac:spMkLst>
        </pc:spChg>
        <pc:spChg chg="add">
          <ac:chgData name="세린 천" userId="a02d521a7e2d3d1d" providerId="LiveId" clId="{40440978-DA52-42DB-9A28-1F3DBEE4A5CB}" dt="2024-05-01T12:15:07.262" v="1437"/>
          <ac:spMkLst>
            <pc:docMk/>
            <pc:sldMk cId="1755072894" sldId="286"/>
            <ac:spMk id="4" creationId="{1304F819-76B9-858E-D6B0-0756538544E5}"/>
          </ac:spMkLst>
        </pc:spChg>
        <pc:spChg chg="add">
          <ac:chgData name="세린 천" userId="a02d521a7e2d3d1d" providerId="LiveId" clId="{40440978-DA52-42DB-9A28-1F3DBEE4A5CB}" dt="2024-05-01T12:15:11.996" v="1438"/>
          <ac:spMkLst>
            <pc:docMk/>
            <pc:sldMk cId="1755072894" sldId="286"/>
            <ac:spMk id="5" creationId="{7C711955-8D0E-9123-378B-839C3A376C8B}"/>
          </ac:spMkLst>
        </pc:spChg>
        <pc:spChg chg="add del mod">
          <ac:chgData name="세린 천" userId="a02d521a7e2d3d1d" providerId="LiveId" clId="{40440978-DA52-42DB-9A28-1F3DBEE4A5CB}" dt="2024-05-01T12:16:37.098" v="1458" actId="478"/>
          <ac:spMkLst>
            <pc:docMk/>
            <pc:sldMk cId="1755072894" sldId="286"/>
            <ac:spMk id="8" creationId="{96F5CDF1-B135-292C-089F-7F79028B07A0}"/>
          </ac:spMkLst>
        </pc:spChg>
        <pc:spChg chg="add mod">
          <ac:chgData name="세린 천" userId="a02d521a7e2d3d1d" providerId="LiveId" clId="{40440978-DA52-42DB-9A28-1F3DBEE4A5CB}" dt="2024-05-01T12:19:53.867" v="1520" actId="1076"/>
          <ac:spMkLst>
            <pc:docMk/>
            <pc:sldMk cId="1755072894" sldId="286"/>
            <ac:spMk id="11" creationId="{CB83D602-F95C-B4F5-D774-00AA5F360756}"/>
          </ac:spMkLst>
        </pc:spChg>
        <pc:spChg chg="add del mod">
          <ac:chgData name="세린 천" userId="a02d521a7e2d3d1d" providerId="LiveId" clId="{40440978-DA52-42DB-9A28-1F3DBEE4A5CB}" dt="2024-05-01T12:22:10.307" v="1521" actId="478"/>
          <ac:spMkLst>
            <pc:docMk/>
            <pc:sldMk cId="1755072894" sldId="286"/>
            <ac:spMk id="12" creationId="{5B265B7B-4031-81BA-33BF-F4AF526B8404}"/>
          </ac:spMkLst>
        </pc:spChg>
        <pc:spChg chg="add mod">
          <ac:chgData name="세린 천" userId="a02d521a7e2d3d1d" providerId="LiveId" clId="{40440978-DA52-42DB-9A28-1F3DBEE4A5CB}" dt="2024-05-01T12:19:49.277" v="1519" actId="207"/>
          <ac:spMkLst>
            <pc:docMk/>
            <pc:sldMk cId="1755072894" sldId="286"/>
            <ac:spMk id="13" creationId="{15226D4A-9076-D5C7-4816-25A059BA362D}"/>
          </ac:spMkLst>
        </pc:spChg>
        <pc:spChg chg="add mod">
          <ac:chgData name="세린 천" userId="a02d521a7e2d3d1d" providerId="LiveId" clId="{40440978-DA52-42DB-9A28-1F3DBEE4A5CB}" dt="2024-05-01T12:23:10.364" v="1532" actId="20577"/>
          <ac:spMkLst>
            <pc:docMk/>
            <pc:sldMk cId="1755072894" sldId="286"/>
            <ac:spMk id="16" creationId="{7305C7F7-C8A1-5834-6D5B-67CD6CD92DAC}"/>
          </ac:spMkLst>
        </pc:spChg>
        <pc:picChg chg="add del mod">
          <ac:chgData name="세린 천" userId="a02d521a7e2d3d1d" providerId="LiveId" clId="{40440978-DA52-42DB-9A28-1F3DBEE4A5CB}" dt="2024-05-01T12:16:17.426" v="1453" actId="478"/>
          <ac:picMkLst>
            <pc:docMk/>
            <pc:sldMk cId="1755072894" sldId="286"/>
            <ac:picMk id="7" creationId="{24408BDD-A032-964B-98EF-8EB58CE5E103}"/>
          </ac:picMkLst>
        </pc:picChg>
        <pc:picChg chg="add mod modCrop">
          <ac:chgData name="세린 천" userId="a02d521a7e2d3d1d" providerId="LiveId" clId="{40440978-DA52-42DB-9A28-1F3DBEE4A5CB}" dt="2024-05-01T12:19:53.867" v="1520" actId="1076"/>
          <ac:picMkLst>
            <pc:docMk/>
            <pc:sldMk cId="1755072894" sldId="286"/>
            <ac:picMk id="9" creationId="{ACC6C464-2853-8AF6-CCEF-A7C829BAB422}"/>
          </ac:picMkLst>
        </pc:picChg>
        <pc:picChg chg="add del mod">
          <ac:chgData name="세린 천" userId="a02d521a7e2d3d1d" providerId="LiveId" clId="{40440978-DA52-42DB-9A28-1F3DBEE4A5CB}" dt="2024-05-01T12:22:11.818" v="1522" actId="478"/>
          <ac:picMkLst>
            <pc:docMk/>
            <pc:sldMk cId="1755072894" sldId="286"/>
            <ac:picMk id="10" creationId="{71D5E32B-D3EF-C571-BAE6-DDA9C35B5EE0}"/>
          </ac:picMkLst>
        </pc:picChg>
        <pc:picChg chg="add mod">
          <ac:chgData name="세린 천" userId="a02d521a7e2d3d1d" providerId="LiveId" clId="{40440978-DA52-42DB-9A28-1F3DBEE4A5CB}" dt="2024-05-01T12:23:00.467" v="1525" actId="1076"/>
          <ac:picMkLst>
            <pc:docMk/>
            <pc:sldMk cId="1755072894" sldId="286"/>
            <ac:picMk id="15" creationId="{05D899A7-2496-8109-D76C-F1AB4FD4D847}"/>
          </ac:picMkLst>
        </pc:picChg>
        <pc:picChg chg="add del mod">
          <ac:chgData name="세린 천" userId="a02d521a7e2d3d1d" providerId="LiveId" clId="{40440978-DA52-42DB-9A28-1F3DBEE4A5CB}" dt="2024-05-01T12:15:06.299" v="1436" actId="478"/>
          <ac:picMkLst>
            <pc:docMk/>
            <pc:sldMk cId="1755072894" sldId="286"/>
            <ac:picMk id="10242" creationId="{13225354-F893-140C-9EB9-6C512BC73C28}"/>
          </ac:picMkLst>
        </pc:picChg>
        <pc:picChg chg="add mod">
          <ac:chgData name="세린 천" userId="a02d521a7e2d3d1d" providerId="LiveId" clId="{40440978-DA52-42DB-9A28-1F3DBEE4A5CB}" dt="2024-05-01T12:18:58.222" v="1470" actId="1076"/>
          <ac:picMkLst>
            <pc:docMk/>
            <pc:sldMk cId="1755072894" sldId="286"/>
            <ac:picMk id="10248" creationId="{4F453DF3-A38E-13E9-45BD-E30E68941136}"/>
          </ac:picMkLst>
        </pc:picChg>
      </pc:sldChg>
      <pc:sldChg chg="addSp delSp modSp new mod">
        <pc:chgData name="세린 천" userId="a02d521a7e2d3d1d" providerId="LiveId" clId="{40440978-DA52-42DB-9A28-1F3DBEE4A5CB}" dt="2024-05-01T13:01:11.377" v="1566" actId="1076"/>
        <pc:sldMkLst>
          <pc:docMk/>
          <pc:sldMk cId="1325178142" sldId="287"/>
        </pc:sldMkLst>
        <pc:spChg chg="del mod">
          <ac:chgData name="세린 천" userId="a02d521a7e2d3d1d" providerId="LiveId" clId="{40440978-DA52-42DB-9A28-1F3DBEE4A5CB}" dt="2024-05-01T12:24:32.427" v="1536" actId="478"/>
          <ac:spMkLst>
            <pc:docMk/>
            <pc:sldMk cId="1325178142" sldId="287"/>
            <ac:spMk id="2" creationId="{A66EC9A5-0E27-258E-ED1B-C031F9367401}"/>
          </ac:spMkLst>
        </pc:spChg>
        <pc:spChg chg="add mod">
          <ac:chgData name="세린 천" userId="a02d521a7e2d3d1d" providerId="LiveId" clId="{40440978-DA52-42DB-9A28-1F3DBEE4A5CB}" dt="2024-05-01T13:00:44.409" v="1557" actId="1076"/>
          <ac:spMkLst>
            <pc:docMk/>
            <pc:sldMk cId="1325178142" sldId="287"/>
            <ac:spMk id="7" creationId="{7192B41C-721B-FBEE-5AA2-B1745B7A250E}"/>
          </ac:spMkLst>
        </pc:spChg>
        <pc:spChg chg="add mod ord">
          <ac:chgData name="세린 천" userId="a02d521a7e2d3d1d" providerId="LiveId" clId="{40440978-DA52-42DB-9A28-1F3DBEE4A5CB}" dt="2024-05-01T13:01:11.377" v="1566" actId="1076"/>
          <ac:spMkLst>
            <pc:docMk/>
            <pc:sldMk cId="1325178142" sldId="287"/>
            <ac:spMk id="8" creationId="{44DBFD3C-8B37-6BAD-BBF5-E3E7D2931EA7}"/>
          </ac:spMkLst>
        </pc:spChg>
        <pc:grpChg chg="add mod">
          <ac:chgData name="세린 천" userId="a02d521a7e2d3d1d" providerId="LiveId" clId="{40440978-DA52-42DB-9A28-1F3DBEE4A5CB}" dt="2024-05-01T13:01:11.377" v="1566" actId="1076"/>
          <ac:grpSpMkLst>
            <pc:docMk/>
            <pc:sldMk cId="1325178142" sldId="287"/>
            <ac:grpSpMk id="9" creationId="{ED88C18E-F8CA-2D08-BFB4-ABF10044697A}"/>
          </ac:grpSpMkLst>
        </pc:grpChg>
        <pc:picChg chg="add mod">
          <ac:chgData name="세린 천" userId="a02d521a7e2d3d1d" providerId="LiveId" clId="{40440978-DA52-42DB-9A28-1F3DBEE4A5CB}" dt="2024-05-01T12:24:29.888" v="1534"/>
          <ac:picMkLst>
            <pc:docMk/>
            <pc:sldMk cId="1325178142" sldId="287"/>
            <ac:picMk id="4" creationId="{22464977-15CE-B010-85B5-E6A9F23755A4}"/>
          </ac:picMkLst>
        </pc:picChg>
        <pc:picChg chg="add mod">
          <ac:chgData name="세린 천" userId="a02d521a7e2d3d1d" providerId="LiveId" clId="{40440978-DA52-42DB-9A28-1F3DBEE4A5CB}" dt="2024-05-01T13:00:44.409" v="1557" actId="1076"/>
          <ac:picMkLst>
            <pc:docMk/>
            <pc:sldMk cId="1325178142" sldId="287"/>
            <ac:picMk id="5" creationId="{2D9E5727-1F56-DD03-B7DF-116B516747D7}"/>
          </ac:picMkLst>
        </pc:picChg>
        <pc:picChg chg="add mod">
          <ac:chgData name="세린 천" userId="a02d521a7e2d3d1d" providerId="LiveId" clId="{40440978-DA52-42DB-9A28-1F3DBEE4A5CB}" dt="2024-05-01T13:01:11.377" v="1566" actId="1076"/>
          <ac:picMkLst>
            <pc:docMk/>
            <pc:sldMk cId="1325178142" sldId="287"/>
            <ac:picMk id="6" creationId="{59DF73A9-BFB5-F387-9D81-E9C2069A99E8}"/>
          </ac:picMkLst>
        </pc:picChg>
        <pc:cxnChg chg="add mod">
          <ac:chgData name="세린 천" userId="a02d521a7e2d3d1d" providerId="LiveId" clId="{40440978-DA52-42DB-9A28-1F3DBEE4A5CB}" dt="2024-05-01T13:01:09.691" v="1565" actId="1076"/>
          <ac:cxnSpMkLst>
            <pc:docMk/>
            <pc:sldMk cId="1325178142" sldId="287"/>
            <ac:cxnSpMk id="11" creationId="{7FDF0974-8ECF-EC6A-225C-2F37DC87C938}"/>
          </ac:cxnSpMkLst>
        </pc:cxnChg>
      </pc:sldChg>
      <pc:sldChg chg="addSp delSp modSp new mod">
        <pc:chgData name="세린 천" userId="a02d521a7e2d3d1d" providerId="LiveId" clId="{40440978-DA52-42DB-9A28-1F3DBEE4A5CB}" dt="2024-05-01T13:14:50.511" v="2141" actId="20577"/>
        <pc:sldMkLst>
          <pc:docMk/>
          <pc:sldMk cId="717590144" sldId="288"/>
        </pc:sldMkLst>
        <pc:spChg chg="del">
          <ac:chgData name="세린 천" userId="a02d521a7e2d3d1d" providerId="LiveId" clId="{40440978-DA52-42DB-9A28-1F3DBEE4A5CB}" dt="2024-05-01T13:09:18.686" v="1818" actId="478"/>
          <ac:spMkLst>
            <pc:docMk/>
            <pc:sldMk cId="717590144" sldId="288"/>
            <ac:spMk id="2" creationId="{75248028-1A74-52A3-6BC8-36A76630EE47}"/>
          </ac:spMkLst>
        </pc:spChg>
        <pc:spChg chg="add mod">
          <ac:chgData name="세린 천" userId="a02d521a7e2d3d1d" providerId="LiveId" clId="{40440978-DA52-42DB-9A28-1F3DBEE4A5CB}" dt="2024-05-01T13:09:43.951" v="1877" actId="14100"/>
          <ac:spMkLst>
            <pc:docMk/>
            <pc:sldMk cId="717590144" sldId="288"/>
            <ac:spMk id="11" creationId="{EF9FD185-6CAE-FEC6-55C8-BB98CDFAD17D}"/>
          </ac:spMkLst>
        </pc:spChg>
        <pc:spChg chg="add del mod">
          <ac:chgData name="세린 천" userId="a02d521a7e2d3d1d" providerId="LiveId" clId="{40440978-DA52-42DB-9A28-1F3DBEE4A5CB}" dt="2024-05-01T13:11:17.542" v="1908" actId="478"/>
          <ac:spMkLst>
            <pc:docMk/>
            <pc:sldMk cId="717590144" sldId="288"/>
            <ac:spMk id="16" creationId="{05A8C128-7D5C-23BA-3EBE-69903790923E}"/>
          </ac:spMkLst>
        </pc:spChg>
        <pc:spChg chg="add mod">
          <ac:chgData name="세린 천" userId="a02d521a7e2d3d1d" providerId="LiveId" clId="{40440978-DA52-42DB-9A28-1F3DBEE4A5CB}" dt="2024-05-01T13:14:50.511" v="2141" actId="20577"/>
          <ac:spMkLst>
            <pc:docMk/>
            <pc:sldMk cId="717590144" sldId="288"/>
            <ac:spMk id="19" creationId="{3A352F6F-E291-A079-A589-15947456631C}"/>
          </ac:spMkLst>
        </pc:spChg>
        <pc:spChg chg="add mod">
          <ac:chgData name="세린 천" userId="a02d521a7e2d3d1d" providerId="LiveId" clId="{40440978-DA52-42DB-9A28-1F3DBEE4A5CB}" dt="2024-05-01T13:13:11.904" v="2037" actId="1076"/>
          <ac:spMkLst>
            <pc:docMk/>
            <pc:sldMk cId="717590144" sldId="288"/>
            <ac:spMk id="25" creationId="{6B0572D7-48D2-BD9C-C59C-4567922D6B69}"/>
          </ac:spMkLst>
        </pc:spChg>
        <pc:spChg chg="add mod">
          <ac:chgData name="세린 천" userId="a02d521a7e2d3d1d" providerId="LiveId" clId="{40440978-DA52-42DB-9A28-1F3DBEE4A5CB}" dt="2024-05-01T13:13:40.967" v="2104" actId="20577"/>
          <ac:spMkLst>
            <pc:docMk/>
            <pc:sldMk cId="717590144" sldId="288"/>
            <ac:spMk id="29" creationId="{02A6CA2B-890C-0DF7-95F4-BAA2A12ABAD2}"/>
          </ac:spMkLst>
        </pc:spChg>
        <pc:spChg chg="add mod">
          <ac:chgData name="세린 천" userId="a02d521a7e2d3d1d" providerId="LiveId" clId="{40440978-DA52-42DB-9A28-1F3DBEE4A5CB}" dt="2024-05-01T13:13:53.907" v="2106" actId="1076"/>
          <ac:spMkLst>
            <pc:docMk/>
            <pc:sldMk cId="717590144" sldId="288"/>
            <ac:spMk id="30" creationId="{077AAD31-2353-1CF6-A809-F800C866C83A}"/>
          </ac:spMkLst>
        </pc:spChg>
        <pc:grpChg chg="add del mod">
          <ac:chgData name="세린 천" userId="a02d521a7e2d3d1d" providerId="LiveId" clId="{40440978-DA52-42DB-9A28-1F3DBEE4A5CB}" dt="2024-05-01T13:11:34.662" v="1910" actId="478"/>
          <ac:grpSpMkLst>
            <pc:docMk/>
            <pc:sldMk cId="717590144" sldId="288"/>
            <ac:grpSpMk id="4" creationId="{215B7F84-747F-09CD-CD30-39A3DCC92665}"/>
          </ac:grpSpMkLst>
        </pc:grpChg>
        <pc:picChg chg="mod">
          <ac:chgData name="세린 천" userId="a02d521a7e2d3d1d" providerId="LiveId" clId="{40440978-DA52-42DB-9A28-1F3DBEE4A5CB}" dt="2024-05-01T13:09:15.092" v="1816"/>
          <ac:picMkLst>
            <pc:docMk/>
            <pc:sldMk cId="717590144" sldId="288"/>
            <ac:picMk id="5" creationId="{D50FE47D-B36D-D55B-0C0B-8E3247AF9C8A}"/>
          </ac:picMkLst>
        </pc:picChg>
        <pc:picChg chg="mod">
          <ac:chgData name="세린 천" userId="a02d521a7e2d3d1d" providerId="LiveId" clId="{40440978-DA52-42DB-9A28-1F3DBEE4A5CB}" dt="2024-05-01T13:10:45.518" v="1896" actId="1037"/>
          <ac:picMkLst>
            <pc:docMk/>
            <pc:sldMk cId="717590144" sldId="288"/>
            <ac:picMk id="6" creationId="{C51124AE-D26A-06CB-3CCA-C5FEF9BC8E8C}"/>
          </ac:picMkLst>
        </pc:picChg>
        <pc:picChg chg="del mod">
          <ac:chgData name="세린 천" userId="a02d521a7e2d3d1d" providerId="LiveId" clId="{40440978-DA52-42DB-9A28-1F3DBEE4A5CB}" dt="2024-05-01T13:09:52.086" v="1878" actId="478"/>
          <ac:picMkLst>
            <pc:docMk/>
            <pc:sldMk cId="717590144" sldId="288"/>
            <ac:picMk id="7" creationId="{EF7894C5-3395-402D-092F-62A11B63D5EC}"/>
          </ac:picMkLst>
        </pc:picChg>
        <pc:picChg chg="del mod">
          <ac:chgData name="세린 천" userId="a02d521a7e2d3d1d" providerId="LiveId" clId="{40440978-DA52-42DB-9A28-1F3DBEE4A5CB}" dt="2024-05-01T13:10:00.598" v="1883" actId="478"/>
          <ac:picMkLst>
            <pc:docMk/>
            <pc:sldMk cId="717590144" sldId="288"/>
            <ac:picMk id="8" creationId="{5D450AD3-7050-D002-A677-98050569A960}"/>
          </ac:picMkLst>
        </pc:picChg>
        <pc:picChg chg="add del mod">
          <ac:chgData name="세린 천" userId="a02d521a7e2d3d1d" providerId="LiveId" clId="{40440978-DA52-42DB-9A28-1F3DBEE4A5CB}" dt="2024-05-01T13:10:38.903" v="1891" actId="478"/>
          <ac:picMkLst>
            <pc:docMk/>
            <pc:sldMk cId="717590144" sldId="288"/>
            <ac:picMk id="9" creationId="{C730AE9B-2680-A1DD-8EEE-A51377823D6D}"/>
          </ac:picMkLst>
        </pc:picChg>
        <pc:picChg chg="add del mod">
          <ac:chgData name="세린 천" userId="a02d521a7e2d3d1d" providerId="LiveId" clId="{40440978-DA52-42DB-9A28-1F3DBEE4A5CB}" dt="2024-05-01T13:11:04.246" v="1898" actId="478"/>
          <ac:picMkLst>
            <pc:docMk/>
            <pc:sldMk cId="717590144" sldId="288"/>
            <ac:picMk id="10" creationId="{98E237AE-3703-D8B0-5884-3F27FF95A9BF}"/>
          </ac:picMkLst>
        </pc:picChg>
        <pc:picChg chg="add del mod">
          <ac:chgData name="세린 천" userId="a02d521a7e2d3d1d" providerId="LiveId" clId="{40440978-DA52-42DB-9A28-1F3DBEE4A5CB}" dt="2024-05-01T13:11:34.662" v="1910" actId="478"/>
          <ac:picMkLst>
            <pc:docMk/>
            <pc:sldMk cId="717590144" sldId="288"/>
            <ac:picMk id="13" creationId="{99758151-280E-2139-81CA-A5089876B05C}"/>
          </ac:picMkLst>
        </pc:picChg>
        <pc:picChg chg="add del mod">
          <ac:chgData name="세린 천" userId="a02d521a7e2d3d1d" providerId="LiveId" clId="{40440978-DA52-42DB-9A28-1F3DBEE4A5CB}" dt="2024-05-01T13:11:33.350" v="1909" actId="478"/>
          <ac:picMkLst>
            <pc:docMk/>
            <pc:sldMk cId="717590144" sldId="288"/>
            <ac:picMk id="15" creationId="{ACB6BEB8-A509-C8A0-68A0-3149389EC6B7}"/>
          </ac:picMkLst>
        </pc:picChg>
        <pc:picChg chg="add mod modCrop">
          <ac:chgData name="세린 천" userId="a02d521a7e2d3d1d" providerId="LiveId" clId="{40440978-DA52-42DB-9A28-1F3DBEE4A5CB}" dt="2024-05-01T13:13:10.209" v="2036" actId="1076"/>
          <ac:picMkLst>
            <pc:docMk/>
            <pc:sldMk cId="717590144" sldId="288"/>
            <ac:picMk id="18" creationId="{9801E078-1726-B5F4-10AF-D128A891F819}"/>
          </ac:picMkLst>
        </pc:picChg>
        <pc:picChg chg="add mod">
          <ac:chgData name="세린 천" userId="a02d521a7e2d3d1d" providerId="LiveId" clId="{40440978-DA52-42DB-9A28-1F3DBEE4A5CB}" dt="2024-05-01T13:13:00.487" v="2028" actId="1076"/>
          <ac:picMkLst>
            <pc:docMk/>
            <pc:sldMk cId="717590144" sldId="288"/>
            <ac:picMk id="24" creationId="{F8B9F324-3359-2E5D-20F2-49BDC96C3252}"/>
          </ac:picMkLst>
        </pc:picChg>
        <pc:cxnChg chg="add mod">
          <ac:chgData name="세린 천" userId="a02d521a7e2d3d1d" providerId="LiveId" clId="{40440978-DA52-42DB-9A28-1F3DBEE4A5CB}" dt="2024-05-01T13:12:25.614" v="2022" actId="1037"/>
          <ac:cxnSpMkLst>
            <pc:docMk/>
            <pc:sldMk cId="717590144" sldId="288"/>
            <ac:cxnSpMk id="20" creationId="{8F925A3D-D2AC-2939-6404-753106000447}"/>
          </ac:cxnSpMkLst>
        </pc:cxnChg>
        <pc:cxnChg chg="add mod">
          <ac:chgData name="세린 천" userId="a02d521a7e2d3d1d" providerId="LiveId" clId="{40440978-DA52-42DB-9A28-1F3DBEE4A5CB}" dt="2024-05-01T13:13:18.415" v="2040" actId="14100"/>
          <ac:cxnSpMkLst>
            <pc:docMk/>
            <pc:sldMk cId="717590144" sldId="288"/>
            <ac:cxnSpMk id="26" creationId="{4C34267A-A366-3E76-7B59-B613FD659B30}"/>
          </ac:cxnSpMkLst>
        </pc:cxnChg>
      </pc:sldChg>
      <pc:sldChg chg="addSp delSp modSp add mod">
        <pc:chgData name="세린 천" userId="a02d521a7e2d3d1d" providerId="LiveId" clId="{40440978-DA52-42DB-9A28-1F3DBEE4A5CB}" dt="2024-05-01T13:15:12.935" v="2149" actId="1076"/>
        <pc:sldMkLst>
          <pc:docMk/>
          <pc:sldMk cId="2386867976" sldId="289"/>
        </pc:sldMkLst>
        <pc:spChg chg="del">
          <ac:chgData name="세린 천" userId="a02d521a7e2d3d1d" providerId="LiveId" clId="{40440978-DA52-42DB-9A28-1F3DBEE4A5CB}" dt="2024-05-01T13:14:56.001" v="2143" actId="478"/>
          <ac:spMkLst>
            <pc:docMk/>
            <pc:sldMk cId="2386867976" sldId="289"/>
            <ac:spMk id="3" creationId="{11F52D10-D5C1-5EAA-1020-CDAA5362360B}"/>
          </ac:spMkLst>
        </pc:spChg>
        <pc:spChg chg="del">
          <ac:chgData name="세린 천" userId="a02d521a7e2d3d1d" providerId="LiveId" clId="{40440978-DA52-42DB-9A28-1F3DBEE4A5CB}" dt="2024-05-01T13:14:56.001" v="2143" actId="478"/>
          <ac:spMkLst>
            <pc:docMk/>
            <pc:sldMk cId="2386867976" sldId="289"/>
            <ac:spMk id="19" creationId="{3A352F6F-E291-A079-A589-15947456631C}"/>
          </ac:spMkLst>
        </pc:spChg>
        <pc:spChg chg="del">
          <ac:chgData name="세린 천" userId="a02d521a7e2d3d1d" providerId="LiveId" clId="{40440978-DA52-42DB-9A28-1F3DBEE4A5CB}" dt="2024-05-01T13:14:56.001" v="2143" actId="478"/>
          <ac:spMkLst>
            <pc:docMk/>
            <pc:sldMk cId="2386867976" sldId="289"/>
            <ac:spMk id="29" creationId="{02A6CA2B-890C-0DF7-95F4-BAA2A12ABAD2}"/>
          </ac:spMkLst>
        </pc:spChg>
        <pc:spChg chg="del">
          <ac:chgData name="세린 천" userId="a02d521a7e2d3d1d" providerId="LiveId" clId="{40440978-DA52-42DB-9A28-1F3DBEE4A5CB}" dt="2024-05-01T13:14:56.001" v="2143" actId="478"/>
          <ac:spMkLst>
            <pc:docMk/>
            <pc:sldMk cId="2386867976" sldId="289"/>
            <ac:spMk id="30" creationId="{077AAD31-2353-1CF6-A809-F800C866C83A}"/>
          </ac:spMkLst>
        </pc:spChg>
        <pc:picChg chg="add mod">
          <ac:chgData name="세린 천" userId="a02d521a7e2d3d1d" providerId="LiveId" clId="{40440978-DA52-42DB-9A28-1F3DBEE4A5CB}" dt="2024-05-01T13:15:12.935" v="2149" actId="1076"/>
          <ac:picMkLst>
            <pc:docMk/>
            <pc:sldMk cId="2386867976" sldId="289"/>
            <ac:picMk id="4" creationId="{7E1F45B7-592D-C1A3-3705-80406E79C19C}"/>
          </ac:picMkLst>
        </pc:picChg>
        <pc:cxnChg chg="del">
          <ac:chgData name="세린 천" userId="a02d521a7e2d3d1d" providerId="LiveId" clId="{40440978-DA52-42DB-9A28-1F3DBEE4A5CB}" dt="2024-05-01T13:14:56.001" v="2143" actId="478"/>
          <ac:cxnSpMkLst>
            <pc:docMk/>
            <pc:sldMk cId="2386867976" sldId="289"/>
            <ac:cxnSpMk id="20" creationId="{8F925A3D-D2AC-2939-6404-753106000447}"/>
          </ac:cxnSpMkLst>
        </pc:cxnChg>
        <pc:cxnChg chg="del">
          <ac:chgData name="세린 천" userId="a02d521a7e2d3d1d" providerId="LiveId" clId="{40440978-DA52-42DB-9A28-1F3DBEE4A5CB}" dt="2024-05-01T13:14:56.001" v="2143" actId="478"/>
          <ac:cxnSpMkLst>
            <pc:docMk/>
            <pc:sldMk cId="2386867976" sldId="289"/>
            <ac:cxnSpMk id="26" creationId="{4C34267A-A366-3E76-7B59-B613FD659B30}"/>
          </ac:cxnSpMkLst>
        </pc:cxnChg>
      </pc:sldChg>
      <pc:sldChg chg="addSp delSp modSp new mod">
        <pc:chgData name="세린 천" userId="a02d521a7e2d3d1d" providerId="LiveId" clId="{40440978-DA52-42DB-9A28-1F3DBEE4A5CB}" dt="2024-05-01T13:15:40.335" v="2155" actId="478"/>
        <pc:sldMkLst>
          <pc:docMk/>
          <pc:sldMk cId="1781779273" sldId="290"/>
        </pc:sldMkLst>
        <pc:spChg chg="del mod">
          <ac:chgData name="세린 천" userId="a02d521a7e2d3d1d" providerId="LiveId" clId="{40440978-DA52-42DB-9A28-1F3DBEE4A5CB}" dt="2024-05-01T13:15:40.335" v="2155" actId="478"/>
          <ac:spMkLst>
            <pc:docMk/>
            <pc:sldMk cId="1781779273" sldId="290"/>
            <ac:spMk id="2" creationId="{69700F81-FA7D-C0CD-5167-DAB0DCEFBA74}"/>
          </ac:spMkLst>
        </pc:spChg>
        <pc:picChg chg="add mod">
          <ac:chgData name="세린 천" userId="a02d521a7e2d3d1d" providerId="LiveId" clId="{40440978-DA52-42DB-9A28-1F3DBEE4A5CB}" dt="2024-05-01T13:15:37.904" v="2153" actId="1076"/>
          <ac:picMkLst>
            <pc:docMk/>
            <pc:sldMk cId="1781779273" sldId="290"/>
            <ac:picMk id="5" creationId="{F9BB5F90-8627-E98F-8A5C-AC219E4FA6DE}"/>
          </ac:picMkLst>
        </pc:picChg>
      </pc:sldChg>
      <pc:sldChg chg="addSp delSp modSp new mod">
        <pc:chgData name="세린 천" userId="a02d521a7e2d3d1d" providerId="LiveId" clId="{40440978-DA52-42DB-9A28-1F3DBEE4A5CB}" dt="2024-05-01T13:16:49.704" v="2194" actId="1076"/>
        <pc:sldMkLst>
          <pc:docMk/>
          <pc:sldMk cId="142482746" sldId="291"/>
        </pc:sldMkLst>
        <pc:spChg chg="del">
          <ac:chgData name="세린 천" userId="a02d521a7e2d3d1d" providerId="LiveId" clId="{40440978-DA52-42DB-9A28-1F3DBEE4A5CB}" dt="2024-05-01T13:16:48.046" v="2193" actId="478"/>
          <ac:spMkLst>
            <pc:docMk/>
            <pc:sldMk cId="142482746" sldId="291"/>
            <ac:spMk id="2" creationId="{04059B6E-79FA-1951-BE33-DF2F7842C6A3}"/>
          </ac:spMkLst>
        </pc:spChg>
        <pc:spChg chg="add mod">
          <ac:chgData name="세린 천" userId="a02d521a7e2d3d1d" providerId="LiveId" clId="{40440978-DA52-42DB-9A28-1F3DBEE4A5CB}" dt="2024-05-01T13:16:49.704" v="2194" actId="1076"/>
          <ac:spMkLst>
            <pc:docMk/>
            <pc:sldMk cId="142482746" sldId="291"/>
            <ac:spMk id="6" creationId="{054EFBC6-E22C-56D3-AA84-3845C4655A5F}"/>
          </ac:spMkLst>
        </pc:spChg>
        <pc:picChg chg="add mod">
          <ac:chgData name="세린 천" userId="a02d521a7e2d3d1d" providerId="LiveId" clId="{40440978-DA52-42DB-9A28-1F3DBEE4A5CB}" dt="2024-05-01T13:16:44.741" v="2192" actId="1076"/>
          <ac:picMkLst>
            <pc:docMk/>
            <pc:sldMk cId="142482746" sldId="291"/>
            <ac:picMk id="5" creationId="{CFEF8728-C2C7-3E7A-048F-BE28D1E196A4}"/>
          </ac:picMkLst>
        </pc:picChg>
      </pc:sldChg>
      <pc:sldChg chg="addSp delSp modSp new mod">
        <pc:chgData name="세린 천" userId="a02d521a7e2d3d1d" providerId="LiveId" clId="{40440978-DA52-42DB-9A28-1F3DBEE4A5CB}" dt="2024-05-01T13:18:42.742" v="2235" actId="478"/>
        <pc:sldMkLst>
          <pc:docMk/>
          <pc:sldMk cId="447533216" sldId="292"/>
        </pc:sldMkLst>
        <pc:spChg chg="del mod">
          <ac:chgData name="세린 천" userId="a02d521a7e2d3d1d" providerId="LiveId" clId="{40440978-DA52-42DB-9A28-1F3DBEE4A5CB}" dt="2024-05-01T13:18:42.742" v="2235" actId="478"/>
          <ac:spMkLst>
            <pc:docMk/>
            <pc:sldMk cId="447533216" sldId="292"/>
            <ac:spMk id="2" creationId="{8C1C43DE-D610-B7FF-F2AA-E351ABA03321}"/>
          </ac:spMkLst>
        </pc:spChg>
        <pc:spChg chg="mod">
          <ac:chgData name="세린 천" userId="a02d521a7e2d3d1d" providerId="LiveId" clId="{40440978-DA52-42DB-9A28-1F3DBEE4A5CB}" dt="2024-05-01T13:18:41.744" v="2234" actId="1076"/>
          <ac:spMkLst>
            <pc:docMk/>
            <pc:sldMk cId="447533216" sldId="292"/>
            <ac:spMk id="3" creationId="{D676C735-07E0-7F5E-9ECD-C2DA83693F0E}"/>
          </ac:spMkLst>
        </pc:spChg>
        <pc:spChg chg="add mod">
          <ac:chgData name="세린 천" userId="a02d521a7e2d3d1d" providerId="LiveId" clId="{40440978-DA52-42DB-9A28-1F3DBEE4A5CB}" dt="2024-05-01T13:18:41.744" v="2234" actId="1076"/>
          <ac:spMkLst>
            <pc:docMk/>
            <pc:sldMk cId="447533216" sldId="292"/>
            <ac:spMk id="8" creationId="{B539D05B-D4D3-182B-245A-FB7BB46E0266}"/>
          </ac:spMkLst>
        </pc:spChg>
        <pc:spChg chg="add mod">
          <ac:chgData name="세린 천" userId="a02d521a7e2d3d1d" providerId="LiveId" clId="{40440978-DA52-42DB-9A28-1F3DBEE4A5CB}" dt="2024-05-01T13:18:41.744" v="2234" actId="1076"/>
          <ac:spMkLst>
            <pc:docMk/>
            <pc:sldMk cId="447533216" sldId="292"/>
            <ac:spMk id="9" creationId="{93EB6634-8FAF-875F-B63D-10A49DF65138}"/>
          </ac:spMkLst>
        </pc:spChg>
        <pc:picChg chg="add mod">
          <ac:chgData name="세린 천" userId="a02d521a7e2d3d1d" providerId="LiveId" clId="{40440978-DA52-42DB-9A28-1F3DBEE4A5CB}" dt="2024-05-01T13:18:41.744" v="2234" actId="1076"/>
          <ac:picMkLst>
            <pc:docMk/>
            <pc:sldMk cId="447533216" sldId="292"/>
            <ac:picMk id="5" creationId="{865F4366-F304-8695-59E7-6EC01C8A4841}"/>
          </ac:picMkLst>
        </pc:picChg>
        <pc:picChg chg="add mod">
          <ac:chgData name="세린 천" userId="a02d521a7e2d3d1d" providerId="LiveId" clId="{40440978-DA52-42DB-9A28-1F3DBEE4A5CB}" dt="2024-05-01T13:18:41.744" v="2234" actId="1076"/>
          <ac:picMkLst>
            <pc:docMk/>
            <pc:sldMk cId="447533216" sldId="292"/>
            <ac:picMk id="7" creationId="{A88EB798-D975-6B03-5490-1DC6AC9FDF7D}"/>
          </ac:picMkLst>
        </pc:picChg>
      </pc:sldChg>
      <pc:sldChg chg="addSp modSp new mod modAnim">
        <pc:chgData name="세린 천" userId="a02d521a7e2d3d1d" providerId="LiveId" clId="{40440978-DA52-42DB-9A28-1F3DBEE4A5CB}" dt="2024-05-01T13:22:20.503" v="2254"/>
        <pc:sldMkLst>
          <pc:docMk/>
          <pc:sldMk cId="2329922102" sldId="293"/>
        </pc:sldMkLst>
        <pc:spChg chg="add mod">
          <ac:chgData name="세린 천" userId="a02d521a7e2d3d1d" providerId="LiveId" clId="{40440978-DA52-42DB-9A28-1F3DBEE4A5CB}" dt="2024-05-01T13:22:10.019" v="2252" actId="14100"/>
          <ac:spMkLst>
            <pc:docMk/>
            <pc:sldMk cId="2329922102" sldId="293"/>
            <ac:spMk id="10" creationId="{4398424A-58A8-0C77-6CC8-2BF7ACF480A4}"/>
          </ac:spMkLst>
        </pc:spChg>
        <pc:picChg chg="add mod">
          <ac:chgData name="세린 천" userId="a02d521a7e2d3d1d" providerId="LiveId" clId="{40440978-DA52-42DB-9A28-1F3DBEE4A5CB}" dt="2024-05-01T13:21:20.673" v="2239" actId="1076"/>
          <ac:picMkLst>
            <pc:docMk/>
            <pc:sldMk cId="2329922102" sldId="293"/>
            <ac:picMk id="5" creationId="{F7018CA9-1DCD-9BB1-FFB3-C09E7CD31138}"/>
          </ac:picMkLst>
        </pc:picChg>
        <pc:picChg chg="add mod">
          <ac:chgData name="세린 천" userId="a02d521a7e2d3d1d" providerId="LiveId" clId="{40440978-DA52-42DB-9A28-1F3DBEE4A5CB}" dt="2024-05-01T13:21:37.418" v="2243" actId="14100"/>
          <ac:picMkLst>
            <pc:docMk/>
            <pc:sldMk cId="2329922102" sldId="293"/>
            <ac:picMk id="7" creationId="{8F65EEA5-AD11-A8B0-B323-C811CAB071F2}"/>
          </ac:picMkLst>
        </pc:picChg>
        <pc:picChg chg="add mod">
          <ac:chgData name="세린 천" userId="a02d521a7e2d3d1d" providerId="LiveId" clId="{40440978-DA52-42DB-9A28-1F3DBEE4A5CB}" dt="2024-05-01T13:21:52.595" v="2247" actId="14100"/>
          <ac:picMkLst>
            <pc:docMk/>
            <pc:sldMk cId="2329922102" sldId="293"/>
            <ac:picMk id="9" creationId="{2F14CC16-997E-F94F-D89C-8CEAE2658131}"/>
          </ac:picMkLst>
        </pc:picChg>
      </pc:sldChg>
      <pc:sldMasterChg chg="modSldLayout">
        <pc:chgData name="세린 천" userId="a02d521a7e2d3d1d" providerId="LiveId" clId="{40440978-DA52-42DB-9A28-1F3DBEE4A5CB}" dt="2024-05-01T13:25:03.776" v="2477" actId="20577"/>
        <pc:sldMasterMkLst>
          <pc:docMk/>
          <pc:sldMasterMk cId="1776831676" sldId="2147483648"/>
        </pc:sldMasterMkLst>
        <pc:sldLayoutChg chg="delSp modSp mod">
          <pc:chgData name="세린 천" userId="a02d521a7e2d3d1d" providerId="LiveId" clId="{40440978-DA52-42DB-9A28-1F3DBEE4A5CB}" dt="2024-05-01T13:25:03.776" v="2477" actId="20577"/>
          <pc:sldLayoutMkLst>
            <pc:docMk/>
            <pc:sldMasterMk cId="1776831676" sldId="2147483648"/>
            <pc:sldLayoutMk cId="3081919140" sldId="2147483650"/>
          </pc:sldLayoutMkLst>
          <pc:spChg chg="del">
            <ac:chgData name="세린 천" userId="a02d521a7e2d3d1d" providerId="LiveId" clId="{40440978-DA52-42DB-9A28-1F3DBEE4A5CB}" dt="2024-05-01T01:21:50.358" v="3" actId="478"/>
            <ac:spMkLst>
              <pc:docMk/>
              <pc:sldMasterMk cId="1776831676" sldId="2147483648"/>
              <pc:sldLayoutMk cId="3081919140" sldId="2147483650"/>
              <ac:spMk id="2" creationId="{00000000-0000-0000-0000-000000000000}"/>
            </ac:spMkLst>
          </pc:spChg>
          <pc:spChg chg="mod">
            <ac:chgData name="세린 천" userId="a02d521a7e2d3d1d" providerId="LiveId" clId="{40440978-DA52-42DB-9A28-1F3DBEE4A5CB}" dt="2024-05-01T01:21:52.036" v="4" actId="14100"/>
            <ac:spMkLst>
              <pc:docMk/>
              <pc:sldMasterMk cId="1776831676" sldId="2147483648"/>
              <pc:sldLayoutMk cId="3081919140" sldId="2147483650"/>
              <ac:spMk id="3" creationId="{00000000-0000-0000-0000-000000000000}"/>
            </ac:spMkLst>
          </pc:spChg>
          <pc:spChg chg="mod">
            <ac:chgData name="세린 천" userId="a02d521a7e2d3d1d" providerId="LiveId" clId="{40440978-DA52-42DB-9A28-1F3DBEE4A5CB}" dt="2024-05-01T13:25:03.776" v="2477" actId="20577"/>
            <ac:spMkLst>
              <pc:docMk/>
              <pc:sldMasterMk cId="1776831676" sldId="2147483648"/>
              <pc:sldLayoutMk cId="3081919140" sldId="2147483650"/>
              <ac:spMk id="6" creationId="{00000000-0000-0000-0000-000000000000}"/>
            </ac:spMkLst>
          </pc:spChg>
          <pc:cxnChg chg="del">
            <ac:chgData name="세린 천" userId="a02d521a7e2d3d1d" providerId="LiveId" clId="{40440978-DA52-42DB-9A28-1F3DBEE4A5CB}" dt="2024-05-01T01:21:48.583" v="2" actId="478"/>
            <ac:cxnSpMkLst>
              <pc:docMk/>
              <pc:sldMasterMk cId="1776831676" sldId="2147483648"/>
              <pc:sldLayoutMk cId="3081919140" sldId="2147483650"/>
              <ac:cxnSpMk id="8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mory_leak" TargetMode="External"/><Relationship Id="rId3" Type="http://schemas.openxmlformats.org/officeDocument/2006/relationships/hyperlink" Target="https://en.wikipedia.org/wiki/Software_testing" TargetMode="External"/><Relationship Id="rId7" Type="http://schemas.openxmlformats.org/officeDocument/2006/relationships/hyperlink" Target="https://en.wikipedia.org/wiki/Assertion_(software_development)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rash_(computing)" TargetMode="External"/><Relationship Id="rId5" Type="http://schemas.openxmlformats.org/officeDocument/2006/relationships/hyperlink" Target="https://en.wikipedia.org/wiki/Computer_program" TargetMode="External"/><Relationship Id="rId4" Type="http://schemas.openxmlformats.org/officeDocument/2006/relationships/hyperlink" Target="https://en.wikipedia.org/wiki/Random_dat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automated </a:t>
            </a:r>
            <a:r>
              <a:rPr lang="en-US" altLang="ko-K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 tooltip="Software testing"/>
              </a:rPr>
              <a:t>software testing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technique that involves providing invalid, unexpected, or </a:t>
            </a:r>
            <a:r>
              <a:rPr lang="en-US" altLang="ko-K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 tooltip="Random data"/>
              </a:rPr>
              <a:t>random data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as inputs to a </a:t>
            </a:r>
            <a:r>
              <a:rPr lang="en-US" altLang="ko-K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5"/>
              </a:rPr>
              <a:t>computer program</a:t>
            </a:r>
            <a:endParaRPr lang="en-US" altLang="ko-KR" b="0" i="0" u="none" strike="noStrike" dirty="0">
              <a:solidFill>
                <a:srgbClr val="3366CC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program is then monitored for exceptions such as </a:t>
            </a:r>
            <a:r>
              <a:rPr lang="en-US" altLang="ko-K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6" tooltip="Crash (computing)"/>
              </a:rPr>
              <a:t>crashes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failing built-in code </a:t>
            </a:r>
            <a:r>
              <a:rPr lang="en-US" altLang="ko-K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7" tooltip="Assertion (software development)"/>
              </a:rPr>
              <a:t>assertions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or potential </a:t>
            </a:r>
            <a:r>
              <a:rPr lang="en-US" altLang="ko-KR" b="0" i="0" u="none" strike="noStrike" dirty="0">
                <a:solidFill>
                  <a:srgbClr val="3366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8" tooltip="Memory leak"/>
              </a:rPr>
              <a:t>memory leaks</a:t>
            </a:r>
            <a:r>
              <a:rPr lang="en-US" altLang="ko-KR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16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RTSP: Real-Time Streaming Protocol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372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8A3E-A405-41C1-9AB2-A31FA4E717ED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DC5A-FCA6-4E72-B70C-E3FC7C0F2639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0D3E-A7E8-45E4-963E-97437C66D644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FDF4-02F2-4D1C-BC7B-24551587DB5A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404664"/>
            <a:ext cx="11329259" cy="579983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6C39CA6F-6A72-42C2-ACCB-21EFD540A7CC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2" y="260648"/>
            <a:ext cx="11329259" cy="594384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31371" y="6356353"/>
            <a:ext cx="2844800" cy="365125"/>
          </a:xfrm>
        </p:spPr>
        <p:txBody>
          <a:bodyPr/>
          <a:lstStyle/>
          <a:p>
            <a:fld id="{7D04C4B1-CD74-45F4-9A8A-6A6B01AC8CC8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15829" y="6356352"/>
            <a:ext cx="28448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53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91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912E-2B47-4094-9848-CF2866E561D9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D147-1C46-494E-915D-1CEB872060DA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C6F8-0684-468D-A1DC-CFA7C98BF9D8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3390-287C-43FE-A102-DA929AD06CC0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2D47-6D13-4C45-8CA5-3A6D19026277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0907-5203-45C6-B9E7-C6676D434BBF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DB16-2CDF-49FC-AA45-D32875AE0285}" type="datetime1">
              <a:rPr lang="ko-KR" altLang="en-US" smtClean="0"/>
              <a:t>2024-05-01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1. https://en.wikipedia.org/wiki/Fake_news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073484"/>
            <a:ext cx="7918648" cy="1656184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Calibri" panose="020F0502020204030204" pitchFamily="34" charset="0"/>
                <a:ea typeface="굴림" charset="-127"/>
              </a:rPr>
              <a:t>Large Language Model guided </a:t>
            </a:r>
            <a:br>
              <a:rPr lang="en-US" altLang="ko-KR" sz="2800" b="1" dirty="0">
                <a:latin typeface="Calibri" panose="020F0502020204030204" pitchFamily="34" charset="0"/>
                <a:ea typeface="굴림" charset="-127"/>
              </a:rPr>
            </a:br>
            <a:r>
              <a:rPr lang="en-US" altLang="ko-KR" sz="2800" b="1" dirty="0">
                <a:latin typeface="Calibri" panose="020F0502020204030204" pitchFamily="34" charset="0"/>
                <a:ea typeface="굴림" charset="-127"/>
              </a:rPr>
              <a:t>Protocol Fuzzing</a:t>
            </a:r>
            <a:endParaRPr lang="ko-KR" altLang="en-US" sz="2800" b="1" dirty="0">
              <a:latin typeface="Calibri" panose="020F0502020204030204" pitchFamily="34" charset="0"/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5600" y="3284984"/>
            <a:ext cx="8568952" cy="2499532"/>
          </a:xfrm>
        </p:spPr>
        <p:txBody>
          <a:bodyPr>
            <a:normAutofit/>
          </a:bodyPr>
          <a:lstStyle/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2024-05-01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</a:p>
          <a:p>
            <a:pPr algn="r"/>
            <a:endParaRPr lang="ko-KR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6A556-63A6-4571-9852-BD78DEDF6443}"/>
              </a:ext>
            </a:extLst>
          </p:cNvPr>
          <p:cNvSpPr txBox="1">
            <a:spLocks noChangeArrowheads="1"/>
          </p:cNvSpPr>
          <p:nvPr/>
        </p:nvSpPr>
        <p:spPr>
          <a:xfrm>
            <a:off x="2335560" y="2685601"/>
            <a:ext cx="7520880" cy="127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Ruijie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Meng, Martin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Mirchev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Marcel Bohme,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Abhik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Roychoudhury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National University of Singapore, MPI-SP and Monash University</a:t>
            </a:r>
            <a:b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NDSS 2024</a:t>
            </a:r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fc Request For Comments Acronym Business Concept Background Stock  Illustration - Download Image Now - iStock">
            <a:extLst>
              <a:ext uri="{FF2B5EF4-FFF2-40B4-BE49-F238E27FC236}">
                <a16:creationId xmlns:a16="http://schemas.microsoft.com/office/drawing/2014/main" id="{FE0560AE-CC24-9595-2B87-8132A4791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6765" r="11005" b="16648"/>
          <a:stretch/>
        </p:blipFill>
        <p:spPr bwMode="auto">
          <a:xfrm>
            <a:off x="1271464" y="1124744"/>
            <a:ext cx="15853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E227CEF-ABC6-37A2-39A3-FD6245B5D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776" y="940087"/>
            <a:ext cx="3802333" cy="20568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64C3A88-D5CA-4A62-3620-5FE333341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76" y="3284984"/>
            <a:ext cx="6996292" cy="1816287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4A9C576-D00C-E9BE-2351-792605A4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596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75D2016-131B-B418-7328-01634479F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764704"/>
            <a:ext cx="8078332" cy="4640599"/>
          </a:xfrm>
          <a:prstGeom prst="rect">
            <a:avLst/>
          </a:prstGeom>
        </p:spPr>
      </p:pic>
      <p:pic>
        <p:nvPicPr>
          <p:cNvPr id="6" name="Picture 4" descr="Rfc Request For Comments Acronym Business Concept Background Stock  Illustration - Download Image Now - iStock">
            <a:extLst>
              <a:ext uri="{FF2B5EF4-FFF2-40B4-BE49-F238E27FC236}">
                <a16:creationId xmlns:a16="http://schemas.microsoft.com/office/drawing/2014/main" id="{AA49FEEB-5D10-AFBF-9796-23BFAD97A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6765" r="11005" b="16648"/>
          <a:stretch/>
        </p:blipFill>
        <p:spPr bwMode="auto">
          <a:xfrm>
            <a:off x="1271464" y="1124744"/>
            <a:ext cx="15853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8A75F3-F8E3-DDBD-B5AC-45753045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42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Software testing - Free seo and web icons">
            <a:extLst>
              <a:ext uri="{FF2B5EF4-FFF2-40B4-BE49-F238E27FC236}">
                <a16:creationId xmlns:a16="http://schemas.microsoft.com/office/drawing/2014/main" id="{4F453DF3-A38E-13E9-45BD-E30E6894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26876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CC6C464-2853-8AF6-CCEF-A7C829BAB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079"/>
          <a:stretch/>
        </p:blipFill>
        <p:spPr>
          <a:xfrm>
            <a:off x="6456040" y="1137096"/>
            <a:ext cx="3802333" cy="17878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83D602-F95C-B4F5-D774-00AA5F360756}"/>
              </a:ext>
            </a:extLst>
          </p:cNvPr>
          <p:cNvSpPr txBox="1"/>
          <p:nvPr/>
        </p:nvSpPr>
        <p:spPr>
          <a:xfrm>
            <a:off x="4799856" y="1677077"/>
            <a:ext cx="16561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15226D4A-9076-D5C7-4816-25A059BA362D}"/>
              </a:ext>
            </a:extLst>
          </p:cNvPr>
          <p:cNvSpPr/>
          <p:nvPr/>
        </p:nvSpPr>
        <p:spPr>
          <a:xfrm rot="5400000">
            <a:off x="5015880" y="-101950"/>
            <a:ext cx="5184576" cy="6624736"/>
          </a:xfrm>
          <a:prstGeom prst="wedgeRoundRect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5D899A7-2496-8109-D76C-F1AB4FD4D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3251106"/>
            <a:ext cx="3212331" cy="21883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05C7F7-C8A1-5834-6D5B-67CD6CD92DAC}"/>
              </a:ext>
            </a:extLst>
          </p:cNvPr>
          <p:cNvSpPr txBox="1"/>
          <p:nvPr/>
        </p:nvSpPr>
        <p:spPr>
          <a:xfrm>
            <a:off x="4871864" y="3933057"/>
            <a:ext cx="16561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6F79FFE0-62FB-58B0-834F-6B4CA6AEC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5072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oftware testing - Free seo and web icons">
            <a:extLst>
              <a:ext uri="{FF2B5EF4-FFF2-40B4-BE49-F238E27FC236}">
                <a16:creationId xmlns:a16="http://schemas.microsoft.com/office/drawing/2014/main" id="{22464977-15CE-B010-85B5-E6A9F2375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26876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D9E5727-1F56-DD03-B7DF-116B5167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451668"/>
            <a:ext cx="5593762" cy="381064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192B41C-721B-FBEE-5AA2-B1745B7A250E}"/>
              </a:ext>
            </a:extLst>
          </p:cNvPr>
          <p:cNvSpPr/>
          <p:nvPr/>
        </p:nvSpPr>
        <p:spPr>
          <a:xfrm>
            <a:off x="4799856" y="1196752"/>
            <a:ext cx="6696744" cy="4392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D88C18E-F8CA-2D08-BFB4-ABF10044697A}"/>
              </a:ext>
            </a:extLst>
          </p:cNvPr>
          <p:cNvGrpSpPr/>
          <p:nvPr/>
        </p:nvGrpSpPr>
        <p:grpSpPr>
          <a:xfrm>
            <a:off x="4272938" y="1628800"/>
            <a:ext cx="1296144" cy="1296144"/>
            <a:chOff x="4295800" y="2780927"/>
            <a:chExt cx="1296144" cy="1296144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4DBFD3C-8B37-6BAD-BBF5-E3E7D2931EA7}"/>
                </a:ext>
              </a:extLst>
            </p:cNvPr>
            <p:cNvSpPr/>
            <p:nvPr/>
          </p:nvSpPr>
          <p:spPr>
            <a:xfrm>
              <a:off x="4295800" y="2780927"/>
              <a:ext cx="1296144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8" descr="Mutation - Free education icons">
              <a:extLst>
                <a:ext uri="{FF2B5EF4-FFF2-40B4-BE49-F238E27FC236}">
                  <a16:creationId xmlns:a16="http://schemas.microsoft.com/office/drawing/2014/main" id="{59DF73A9-BFB5-F387-9D81-E9C2069A9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800" y="2780927"/>
              <a:ext cx="1296144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FDF0974-8ECF-EC6A-225C-2F37DC87C938}"/>
              </a:ext>
            </a:extLst>
          </p:cNvPr>
          <p:cNvCxnSpPr>
            <a:cxnSpLocks/>
          </p:cNvCxnSpPr>
          <p:nvPr/>
        </p:nvCxnSpPr>
        <p:spPr>
          <a:xfrm>
            <a:off x="3359696" y="2204864"/>
            <a:ext cx="93610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98298770-6668-439D-C8B9-9E435E91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17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DC62C1-F46D-36A8-3F93-4B47C7FBF419}"/>
              </a:ext>
            </a:extLst>
          </p:cNvPr>
          <p:cNvSpPr txBox="1"/>
          <p:nvPr/>
        </p:nvSpPr>
        <p:spPr>
          <a:xfrm>
            <a:off x="2207568" y="3140968"/>
            <a:ext cx="17281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TEARDOWN</a:t>
            </a:r>
          </a:p>
        </p:txBody>
      </p:sp>
      <p:pic>
        <p:nvPicPr>
          <p:cNvPr id="2056" name="Picture 8" descr="Mutation - Free education icons">
            <a:extLst>
              <a:ext uri="{FF2B5EF4-FFF2-40B4-BE49-F238E27FC236}">
                <a16:creationId xmlns:a16="http://schemas.microsoft.com/office/drawing/2014/main" id="{9B489616-7FE9-10B4-3D48-D1F76D3B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015535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37CB1D4-9959-0634-B260-399D168E57B1}"/>
              </a:ext>
            </a:extLst>
          </p:cNvPr>
          <p:cNvCxnSpPr/>
          <p:nvPr/>
        </p:nvCxnSpPr>
        <p:spPr>
          <a:xfrm>
            <a:off x="3935760" y="3861048"/>
            <a:ext cx="1214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8421CD25-3075-121E-1D9E-49CE50C5B57B}"/>
              </a:ext>
            </a:extLst>
          </p:cNvPr>
          <p:cNvCxnSpPr/>
          <p:nvPr/>
        </p:nvCxnSpPr>
        <p:spPr>
          <a:xfrm>
            <a:off x="7248128" y="3872223"/>
            <a:ext cx="1214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5284A4-1D3E-9E48-E927-18A23D46F3B7}"/>
              </a:ext>
            </a:extLst>
          </p:cNvPr>
          <p:cNvSpPr txBox="1"/>
          <p:nvPr/>
        </p:nvSpPr>
        <p:spPr>
          <a:xfrm>
            <a:off x="8455327" y="3144035"/>
            <a:ext cx="172819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TEARDOWN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DB40654-00D0-7939-9EE1-B902AC3D7EBB}"/>
              </a:ext>
            </a:extLst>
          </p:cNvPr>
          <p:cNvSpPr/>
          <p:nvPr/>
        </p:nvSpPr>
        <p:spPr>
          <a:xfrm>
            <a:off x="2994720" y="1279012"/>
            <a:ext cx="6192688" cy="7920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Dependence on initial seed set 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688855AF-69FA-9830-7F4C-78495787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22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utation - Free education icons">
            <a:extLst>
              <a:ext uri="{FF2B5EF4-FFF2-40B4-BE49-F238E27FC236}">
                <a16:creationId xmlns:a16="http://schemas.microsoft.com/office/drawing/2014/main" id="{9B489616-7FE9-10B4-3D48-D1F76D3B9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405744"/>
            <a:ext cx="991398" cy="9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DB40654-00D0-7939-9EE1-B902AC3D7EBB}"/>
              </a:ext>
            </a:extLst>
          </p:cNvPr>
          <p:cNvSpPr/>
          <p:nvPr/>
        </p:nvSpPr>
        <p:spPr>
          <a:xfrm>
            <a:off x="2994720" y="1278000"/>
            <a:ext cx="6192688" cy="79208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Unknown message structure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C5DCD7-8AC0-DC2E-8065-B7B38AAA8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324"/>
          <a:stretch/>
        </p:blipFill>
        <p:spPr>
          <a:xfrm>
            <a:off x="894936" y="3150004"/>
            <a:ext cx="3489357" cy="1654937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0E905FCC-6253-97E9-389B-D34A0E0788B8}"/>
              </a:ext>
            </a:extLst>
          </p:cNvPr>
          <p:cNvCxnSpPr>
            <a:cxnSpLocks/>
          </p:cNvCxnSpPr>
          <p:nvPr/>
        </p:nvCxnSpPr>
        <p:spPr>
          <a:xfrm>
            <a:off x="4655840" y="3867011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912858C-2F7F-AFD8-E95E-67EF46E55B96}"/>
              </a:ext>
            </a:extLst>
          </p:cNvPr>
          <p:cNvCxnSpPr>
            <a:cxnSpLocks/>
          </p:cNvCxnSpPr>
          <p:nvPr/>
        </p:nvCxnSpPr>
        <p:spPr>
          <a:xfrm>
            <a:off x="6744072" y="3857681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5254CB11-6F2E-8552-3CEF-DBB7F24A8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3809" b="62509"/>
          <a:stretch/>
        </p:blipFill>
        <p:spPr>
          <a:xfrm>
            <a:off x="7675899" y="3496013"/>
            <a:ext cx="1960699" cy="7076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7C805B3-C666-5729-0F36-38B40116D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9" t="53408" r="57213" b="16072"/>
          <a:stretch/>
        </p:blipFill>
        <p:spPr>
          <a:xfrm>
            <a:off x="9636598" y="3600495"/>
            <a:ext cx="1084397" cy="576064"/>
          </a:xfrm>
          <a:prstGeom prst="rect">
            <a:avLst/>
          </a:prstGeom>
        </p:spPr>
      </p:pic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9F0A0522-C464-9E12-FCC6-483B0B0A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25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DB40654-00D0-7939-9EE1-B902AC3D7EBB}"/>
              </a:ext>
            </a:extLst>
          </p:cNvPr>
          <p:cNvSpPr/>
          <p:nvPr/>
        </p:nvSpPr>
        <p:spPr>
          <a:xfrm>
            <a:off x="2994720" y="1278000"/>
            <a:ext cx="6192688" cy="7920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Unknown state space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1982425-F0CC-3D8D-79D4-45C8D4EF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53" y="2276872"/>
            <a:ext cx="6192688" cy="3557391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43EA2E9-BED9-A0E5-9001-21A86C60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073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말풍선: 모서리가 둥근 사각형 3">
            <a:extLst>
              <a:ext uri="{FF2B5EF4-FFF2-40B4-BE49-F238E27FC236}">
                <a16:creationId xmlns:a16="http://schemas.microsoft.com/office/drawing/2014/main" id="{B455BC25-9BB2-80EF-F27D-FBB47F42B1E3}"/>
              </a:ext>
            </a:extLst>
          </p:cNvPr>
          <p:cNvSpPr/>
          <p:nvPr/>
        </p:nvSpPr>
        <p:spPr>
          <a:xfrm>
            <a:off x="484839" y="400385"/>
            <a:ext cx="1429235" cy="1296144"/>
          </a:xfrm>
          <a:prstGeom prst="wedgeRoundRectCallout">
            <a:avLst>
              <a:gd name="adj1" fmla="val 49738"/>
              <a:gd name="adj2" fmla="val 973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Large Language Models (LLMs) | TWIML">
            <a:extLst>
              <a:ext uri="{FF2B5EF4-FFF2-40B4-BE49-F238E27FC236}">
                <a16:creationId xmlns:a16="http://schemas.microsoft.com/office/drawing/2014/main" id="{DCDF4243-BEB4-FFC7-8BFA-FA25C75F6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t="16400" r="20601" b="16401"/>
          <a:stretch/>
        </p:blipFill>
        <p:spPr bwMode="auto">
          <a:xfrm>
            <a:off x="1769333" y="2276872"/>
            <a:ext cx="2116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fc Request For Comments Acronym Business Concept Background Stock  Illustration - Download Image Now - iStock">
            <a:extLst>
              <a:ext uri="{FF2B5EF4-FFF2-40B4-BE49-F238E27FC236}">
                <a16:creationId xmlns:a16="http://schemas.microsoft.com/office/drawing/2014/main" id="{1DD8E486-9B04-9F38-2C5A-9BB767FD1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6765" r="11005" b="16648"/>
          <a:stretch/>
        </p:blipFill>
        <p:spPr bwMode="auto">
          <a:xfrm>
            <a:off x="695401" y="548680"/>
            <a:ext cx="1008112" cy="9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627955C-25FE-D6EF-560D-6D7C78BAA320}"/>
              </a:ext>
            </a:extLst>
          </p:cNvPr>
          <p:cNvSpPr/>
          <p:nvPr/>
        </p:nvSpPr>
        <p:spPr>
          <a:xfrm>
            <a:off x="5807968" y="1340768"/>
            <a:ext cx="5400600" cy="792088"/>
          </a:xfrm>
          <a:prstGeom prst="rect">
            <a:avLst/>
          </a:prstGeom>
          <a:solidFill>
            <a:srgbClr val="D0E0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message grammar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E5FAA41-9C2D-6A56-C40D-AE61DA0C5218}"/>
              </a:ext>
            </a:extLst>
          </p:cNvPr>
          <p:cNvSpPr/>
          <p:nvPr/>
        </p:nvSpPr>
        <p:spPr>
          <a:xfrm>
            <a:off x="5807968" y="3056472"/>
            <a:ext cx="5400600" cy="792088"/>
          </a:xfrm>
          <a:prstGeom prst="rect">
            <a:avLst/>
          </a:prstGeom>
          <a:solidFill>
            <a:srgbClr val="D0E0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Enrich seed corpus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45AF6DF-977D-33F4-B9A8-21A7ABDCA6D1}"/>
              </a:ext>
            </a:extLst>
          </p:cNvPr>
          <p:cNvSpPr/>
          <p:nvPr/>
        </p:nvSpPr>
        <p:spPr>
          <a:xfrm>
            <a:off x="5807968" y="4772176"/>
            <a:ext cx="5400600" cy="792088"/>
          </a:xfrm>
          <a:prstGeom prst="rect">
            <a:avLst/>
          </a:prstGeom>
          <a:solidFill>
            <a:srgbClr val="D0E0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Induce state transitions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0094D18-CCEF-CC33-E555-6582090B6F82}"/>
              </a:ext>
            </a:extLst>
          </p:cNvPr>
          <p:cNvCxnSpPr/>
          <p:nvPr/>
        </p:nvCxnSpPr>
        <p:spPr>
          <a:xfrm>
            <a:off x="4943872" y="1700808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70F2708-AB46-CFE2-AEB4-3D6F92D1B3E7}"/>
              </a:ext>
            </a:extLst>
          </p:cNvPr>
          <p:cNvCxnSpPr/>
          <p:nvPr/>
        </p:nvCxnSpPr>
        <p:spPr>
          <a:xfrm>
            <a:off x="4943872" y="1700808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971A0CD-BC49-8E78-1355-BBB5672DB232}"/>
              </a:ext>
            </a:extLst>
          </p:cNvPr>
          <p:cNvCxnSpPr/>
          <p:nvPr/>
        </p:nvCxnSpPr>
        <p:spPr>
          <a:xfrm>
            <a:off x="4943872" y="346500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4088BF1-B330-7764-7EBF-28A70D54290D}"/>
              </a:ext>
            </a:extLst>
          </p:cNvPr>
          <p:cNvCxnSpPr/>
          <p:nvPr/>
        </p:nvCxnSpPr>
        <p:spPr>
          <a:xfrm>
            <a:off x="4943872" y="522920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9794C28-9900-6FC0-3AF5-2101802B52B7}"/>
              </a:ext>
            </a:extLst>
          </p:cNvPr>
          <p:cNvCxnSpPr/>
          <p:nvPr/>
        </p:nvCxnSpPr>
        <p:spPr>
          <a:xfrm>
            <a:off x="4070206" y="3465004"/>
            <a:ext cx="862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73F7CC1C-84D4-7672-E0BE-17A06667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735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76104167-D7B5-A2EC-D73A-5DB40E262F7B}"/>
              </a:ext>
            </a:extLst>
          </p:cNvPr>
          <p:cNvGrpSpPr/>
          <p:nvPr/>
        </p:nvGrpSpPr>
        <p:grpSpPr>
          <a:xfrm>
            <a:off x="695400" y="929840"/>
            <a:ext cx="5820928" cy="4998320"/>
            <a:chOff x="767408" y="692696"/>
            <a:chExt cx="5820928" cy="499832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C5DE980-8696-C266-68B0-C1636B22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08" y="692696"/>
              <a:ext cx="2998619" cy="29760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8A3A467-44F6-6030-15CD-C1066FC2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416" y="1065658"/>
              <a:ext cx="2376264" cy="303257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BC4E67E-2B7D-FD66-A17B-D9892C1F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408" y="1466052"/>
              <a:ext cx="5820928" cy="174434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F4639A0-4335-19F1-77E0-F9FC5349A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3193843"/>
              <a:ext cx="4536504" cy="385132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F0FF746-86C0-E620-D258-B5C11E22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3537890"/>
              <a:ext cx="3744416" cy="893404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9A16C76-A064-6EEA-D83C-8084EE64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7488" y="4539029"/>
              <a:ext cx="4248472" cy="798318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2487B3A-F414-B393-B1AE-D08CD15D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3104" y="5360588"/>
              <a:ext cx="4791207" cy="330428"/>
            </a:xfrm>
            <a:prstGeom prst="rect">
              <a:avLst/>
            </a:prstGeom>
          </p:spPr>
        </p:pic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DDD112E0-250E-E9B7-D2B9-415A47E98BEC}"/>
              </a:ext>
            </a:extLst>
          </p:cNvPr>
          <p:cNvSpPr/>
          <p:nvPr/>
        </p:nvSpPr>
        <p:spPr>
          <a:xfrm>
            <a:off x="7032104" y="314685"/>
            <a:ext cx="4896544" cy="708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Basic mutation-based protocol 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fuzzer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25AF447B-070C-031B-2EF9-FF7342F70B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192" y="1703196"/>
            <a:ext cx="3219692" cy="2193356"/>
          </a:xfrm>
          <a:prstGeom prst="rect">
            <a:avLst/>
          </a:prstGeom>
        </p:spPr>
      </p:pic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DA52E5B9-6F51-273E-7739-E72F09CA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87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76104167-D7B5-A2EC-D73A-5DB40E262F7B}"/>
              </a:ext>
            </a:extLst>
          </p:cNvPr>
          <p:cNvGrpSpPr/>
          <p:nvPr/>
        </p:nvGrpSpPr>
        <p:grpSpPr>
          <a:xfrm>
            <a:off x="695400" y="540548"/>
            <a:ext cx="5820928" cy="5387612"/>
            <a:chOff x="767408" y="303404"/>
            <a:chExt cx="5820928" cy="538761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C5DE980-8696-C266-68B0-C1636B22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08" y="303404"/>
              <a:ext cx="2998619" cy="29760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8A3A467-44F6-6030-15CD-C1066FC2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416" y="1065658"/>
              <a:ext cx="2376264" cy="303257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BC4E67E-2B7D-FD66-A17B-D9892C1F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408" y="1466052"/>
              <a:ext cx="5820928" cy="174434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F4639A0-4335-19F1-77E0-F9FC5349A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3193843"/>
              <a:ext cx="4536504" cy="385132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F0FF746-86C0-E620-D258-B5C11E22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3537890"/>
              <a:ext cx="3744416" cy="893404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E9A16C76-A064-6EEA-D83C-8084EE64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7488" y="4539029"/>
              <a:ext cx="4248472" cy="798318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2487B3A-F414-B393-B1AE-D08CD15D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3104" y="5360588"/>
              <a:ext cx="4791207" cy="330428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5558D5A-83BB-CE34-78A4-2AD557F5C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00" y="877390"/>
            <a:ext cx="4248472" cy="365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FDC32-93D9-7BB4-9A49-22281D2D08AD}"/>
              </a:ext>
            </a:extLst>
          </p:cNvPr>
          <p:cNvSpPr txBox="1"/>
          <p:nvPr/>
        </p:nvSpPr>
        <p:spPr>
          <a:xfrm>
            <a:off x="7392144" y="1903251"/>
            <a:ext cx="4464496" cy="517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Use LLM to extract protocol grammar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320BBFBE-6236-B5C4-90BF-26014EFEF477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4943872" y="1060173"/>
            <a:ext cx="2448272" cy="1101897"/>
          </a:xfrm>
          <a:prstGeom prst="bentConnector3">
            <a:avLst>
              <a:gd name="adj1" fmla="val 7636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A99592-3C2D-6DDB-082F-F0A209532B89}"/>
              </a:ext>
            </a:extLst>
          </p:cNvPr>
          <p:cNvSpPr/>
          <p:nvPr/>
        </p:nvSpPr>
        <p:spPr>
          <a:xfrm>
            <a:off x="7176120" y="314685"/>
            <a:ext cx="4752528" cy="708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1. Grammar-guided mutation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슬라이드 번호 개체 틀 26">
            <a:extLst>
              <a:ext uri="{FF2B5EF4-FFF2-40B4-BE49-F238E27FC236}">
                <a16:creationId xmlns:a16="http://schemas.microsoft.com/office/drawing/2014/main" id="{0765F67A-201D-CEB7-C230-6C88C762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877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AE1FE38-8323-895B-4541-7EAAFFE34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645575"/>
            <a:ext cx="6982158" cy="2523783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6CEAD352-C343-A44A-69E2-52F2E4B95710}"/>
              </a:ext>
            </a:extLst>
          </p:cNvPr>
          <p:cNvGrpSpPr/>
          <p:nvPr/>
        </p:nvGrpSpPr>
        <p:grpSpPr>
          <a:xfrm>
            <a:off x="550429" y="531536"/>
            <a:ext cx="5129150" cy="2592288"/>
            <a:chOff x="1415480" y="692696"/>
            <a:chExt cx="9106172" cy="538231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97E4387-345C-E6A4-0BE5-FF011AAA2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5480" y="692696"/>
              <a:ext cx="9106172" cy="5293303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BB95EC0-BB5B-EBD1-BBCE-C1BB779D3060}"/>
                </a:ext>
              </a:extLst>
            </p:cNvPr>
            <p:cNvSpPr/>
            <p:nvPr/>
          </p:nvSpPr>
          <p:spPr>
            <a:xfrm>
              <a:off x="2855640" y="5967711"/>
              <a:ext cx="6480720" cy="107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C3EF2F5-25CA-EE64-948B-DC58418C151C}"/>
              </a:ext>
            </a:extLst>
          </p:cNvPr>
          <p:cNvGrpSpPr/>
          <p:nvPr/>
        </p:nvGrpSpPr>
        <p:grpSpPr>
          <a:xfrm>
            <a:off x="6439460" y="653503"/>
            <a:ext cx="4954907" cy="2065428"/>
            <a:chOff x="839416" y="1491971"/>
            <a:chExt cx="11022637" cy="521484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7C41612-2A5B-56FE-D4DD-28CDBA8AB8A3}"/>
                </a:ext>
              </a:extLst>
            </p:cNvPr>
            <p:cNvSpPr/>
            <p:nvPr/>
          </p:nvSpPr>
          <p:spPr>
            <a:xfrm>
              <a:off x="1729847" y="3280741"/>
              <a:ext cx="2232248" cy="1944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70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F2FCAF-84AE-A702-99BB-0FB7E0AE4674}"/>
                </a:ext>
              </a:extLst>
            </p:cNvPr>
            <p:cNvSpPr/>
            <p:nvPr/>
          </p:nvSpPr>
          <p:spPr>
            <a:xfrm>
              <a:off x="7383532" y="1879910"/>
              <a:ext cx="1152128" cy="1944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700"/>
            </a:p>
          </p:txBody>
        </p:sp>
        <p:sp>
          <p:nvSpPr>
            <p:cNvPr id="12" name="모서리가 둥근 직사각형 6">
              <a:extLst>
                <a:ext uri="{FF2B5EF4-FFF2-40B4-BE49-F238E27FC236}">
                  <a16:creationId xmlns:a16="http://schemas.microsoft.com/office/drawing/2014/main" id="{31529348-15A1-F72B-B64B-0D2961BFAF05}"/>
                </a:ext>
              </a:extLst>
            </p:cNvPr>
            <p:cNvSpPr/>
            <p:nvPr/>
          </p:nvSpPr>
          <p:spPr>
            <a:xfrm rot="5400000">
              <a:off x="1577726" y="3864910"/>
              <a:ext cx="1512168" cy="7758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600"/>
                <a:t>TransformerEncoder</a:t>
              </a:r>
              <a:endParaRPr lang="ko-KR" altLang="en-US" sz="600"/>
            </a:p>
          </p:txBody>
        </p:sp>
        <p:sp>
          <p:nvSpPr>
            <p:cNvPr id="13" name="모서리가 둥근 직사각형 43">
              <a:extLst>
                <a:ext uri="{FF2B5EF4-FFF2-40B4-BE49-F238E27FC236}">
                  <a16:creationId xmlns:a16="http://schemas.microsoft.com/office/drawing/2014/main" id="{AA162CFF-F6DC-15C0-0B8A-481505BC5585}"/>
                </a:ext>
              </a:extLst>
            </p:cNvPr>
            <p:cNvSpPr/>
            <p:nvPr/>
          </p:nvSpPr>
          <p:spPr>
            <a:xfrm rot="5400000">
              <a:off x="2602048" y="3864910"/>
              <a:ext cx="1512168" cy="7758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700"/>
                <a:t>Scorer</a:t>
              </a:r>
              <a:endParaRPr lang="ko-KR" altLang="en-US" sz="700"/>
            </a:p>
          </p:txBody>
        </p:sp>
        <p:sp>
          <p:nvSpPr>
            <p:cNvPr id="14" name="모서리가 둥근 직사각형 45">
              <a:extLst>
                <a:ext uri="{FF2B5EF4-FFF2-40B4-BE49-F238E27FC236}">
                  <a16:creationId xmlns:a16="http://schemas.microsoft.com/office/drawing/2014/main" id="{A0954BB1-1CEB-8FF6-003F-0C771355E487}"/>
                </a:ext>
              </a:extLst>
            </p:cNvPr>
            <p:cNvSpPr/>
            <p:nvPr/>
          </p:nvSpPr>
          <p:spPr>
            <a:xfrm rot="5400000">
              <a:off x="7203833" y="2430458"/>
              <a:ext cx="1512168" cy="7758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600"/>
                <a:t>TransformerEncoder</a:t>
              </a:r>
              <a:endParaRPr lang="ko-KR" altLang="en-US" sz="600"/>
            </a:p>
          </p:txBody>
        </p:sp>
        <p:sp>
          <p:nvSpPr>
            <p:cNvPr id="15" name="모서리가 둥근 직사각형 48">
              <a:extLst>
                <a:ext uri="{FF2B5EF4-FFF2-40B4-BE49-F238E27FC236}">
                  <a16:creationId xmlns:a16="http://schemas.microsoft.com/office/drawing/2014/main" id="{28798956-EBFC-1F88-AACD-0CF70453B74F}"/>
                </a:ext>
              </a:extLst>
            </p:cNvPr>
            <p:cNvSpPr/>
            <p:nvPr/>
          </p:nvSpPr>
          <p:spPr>
            <a:xfrm>
              <a:off x="10349885" y="1491971"/>
              <a:ext cx="1512168" cy="6076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600"/>
                <a:t>Classifier (n=3)</a:t>
              </a:r>
              <a:endParaRPr lang="ko-KR" altLang="en-US" sz="6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41B187-E6B8-A53B-BCEA-EEEEED4198B7}"/>
                </a:ext>
              </a:extLst>
            </p:cNvPr>
            <p:cNvSpPr txBox="1"/>
            <p:nvPr/>
          </p:nvSpPr>
          <p:spPr>
            <a:xfrm>
              <a:off x="4677007" y="3999389"/>
              <a:ext cx="688568" cy="54395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ko-KR" altLang="en-US" sz="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꺾인 연결선 8">
              <a:extLst>
                <a:ext uri="{FF2B5EF4-FFF2-40B4-BE49-F238E27FC236}">
                  <a16:creationId xmlns:a16="http://schemas.microsoft.com/office/drawing/2014/main" id="{7ACC2A54-27A4-173E-B34B-1AD5B48898C0}"/>
                </a:ext>
              </a:extLst>
            </p:cNvPr>
            <p:cNvCxnSpPr>
              <a:stCxn id="29" idx="2"/>
              <a:endCxn id="10" idx="1"/>
            </p:cNvCxnSpPr>
            <p:nvPr/>
          </p:nvCxnSpPr>
          <p:spPr>
            <a:xfrm rot="5400000">
              <a:off x="1045655" y="3386891"/>
              <a:ext cx="1550150" cy="181766"/>
            </a:xfrm>
            <a:prstGeom prst="bentConnector4">
              <a:avLst>
                <a:gd name="adj1" fmla="val 7091"/>
                <a:gd name="adj2" fmla="val 44358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꺾인 연결선 51">
              <a:extLst>
                <a:ext uri="{FF2B5EF4-FFF2-40B4-BE49-F238E27FC236}">
                  <a16:creationId xmlns:a16="http://schemas.microsoft.com/office/drawing/2014/main" id="{6AD30A9D-87F0-8AA5-08F8-9046863DC673}"/>
                </a:ext>
              </a:extLst>
            </p:cNvPr>
            <p:cNvCxnSpPr/>
            <p:nvPr/>
          </p:nvCxnSpPr>
          <p:spPr>
            <a:xfrm rot="16200000" flipH="1">
              <a:off x="2885791" y="1385268"/>
              <a:ext cx="1161323" cy="3109679"/>
            </a:xfrm>
            <a:prstGeom prst="bentConnector3">
              <a:avLst>
                <a:gd name="adj1" fmla="val 39454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78947DB-721E-5A13-C9CD-D9B888E04705}"/>
                    </a:ext>
                  </a:extLst>
                </p:cNvPr>
                <p:cNvSpPr txBox="1"/>
                <p:nvPr/>
              </p:nvSpPr>
              <p:spPr>
                <a:xfrm>
                  <a:off x="4918573" y="3633349"/>
                  <a:ext cx="278149" cy="3108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⊗</m:t>
                        </m:r>
                      </m:oMath>
                    </m:oMathPara>
                  </a14:m>
                  <a:endParaRPr lang="ko-KR" altLang="en-US" sz="8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52431E-F2B4-F875-78BA-C19E3D8AC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573" y="3633349"/>
                  <a:ext cx="278149" cy="310834"/>
                </a:xfrm>
                <a:prstGeom prst="rect">
                  <a:avLst/>
                </a:prstGeom>
                <a:blipFill>
                  <a:blip r:embed="rId4"/>
                  <a:stretch>
                    <a:fillRect l="-33333" r="-19048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CE42213-CFEB-C3E2-E31C-905673412F0C}"/>
                </a:ext>
              </a:extLst>
            </p:cNvPr>
            <p:cNvSpPr/>
            <p:nvPr/>
          </p:nvSpPr>
          <p:spPr>
            <a:xfrm>
              <a:off x="4562996" y="3582030"/>
              <a:ext cx="936104" cy="97716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700"/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C082B470-E3FF-F780-93D1-BC651D1C6D16}"/>
                </a:ext>
              </a:extLst>
            </p:cNvPr>
            <p:cNvCxnSpPr/>
            <p:nvPr/>
          </p:nvCxnSpPr>
          <p:spPr>
            <a:xfrm>
              <a:off x="8685150" y="2818397"/>
              <a:ext cx="6409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11104C1-42C1-6350-0910-0A126E8F4F81}"/>
                </a:ext>
              </a:extLst>
            </p:cNvPr>
            <p:cNvSpPr/>
            <p:nvPr/>
          </p:nvSpPr>
          <p:spPr>
            <a:xfrm>
              <a:off x="7383532" y="4456563"/>
              <a:ext cx="1152128" cy="1944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700"/>
            </a:p>
          </p:txBody>
        </p:sp>
        <p:sp>
          <p:nvSpPr>
            <p:cNvPr id="23" name="모서리가 둥근 직사각형 45">
              <a:extLst>
                <a:ext uri="{FF2B5EF4-FFF2-40B4-BE49-F238E27FC236}">
                  <a16:creationId xmlns:a16="http://schemas.microsoft.com/office/drawing/2014/main" id="{0F37C066-0D00-490B-9058-70E82BF085C5}"/>
                </a:ext>
              </a:extLst>
            </p:cNvPr>
            <p:cNvSpPr/>
            <p:nvPr/>
          </p:nvSpPr>
          <p:spPr>
            <a:xfrm rot="5400000">
              <a:off x="7203833" y="5007111"/>
              <a:ext cx="1512168" cy="7758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600" dirty="0" err="1"/>
                <a:t>TransformerEncoder</a:t>
              </a:r>
              <a:endParaRPr lang="ko-KR" altLang="en-US" sz="600" dirty="0"/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CFEC0D0B-8E63-F7B3-D854-DA9464FA715D}"/>
                </a:ext>
              </a:extLst>
            </p:cNvPr>
            <p:cNvCxnSpPr/>
            <p:nvPr/>
          </p:nvCxnSpPr>
          <p:spPr>
            <a:xfrm>
              <a:off x="8685150" y="5561603"/>
              <a:ext cx="6409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연결선: 꺾임 24">
              <a:extLst>
                <a:ext uri="{FF2B5EF4-FFF2-40B4-BE49-F238E27FC236}">
                  <a16:creationId xmlns:a16="http://schemas.microsoft.com/office/drawing/2014/main" id="{A0DD660C-35BE-CA2D-3475-F99067F8D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2634" y="2852018"/>
              <a:ext cx="1640862" cy="126674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연결선: 꺾임 25">
              <a:extLst>
                <a:ext uri="{FF2B5EF4-FFF2-40B4-BE49-F238E27FC236}">
                  <a16:creationId xmlns:a16="http://schemas.microsoft.com/office/drawing/2014/main" id="{BC212930-73BB-17C3-0785-58DF3BECAE9E}"/>
                </a:ext>
              </a:extLst>
            </p:cNvPr>
            <p:cNvCxnSpPr>
              <a:cxnSpLocks/>
            </p:cNvCxnSpPr>
            <p:nvPr/>
          </p:nvCxnSpPr>
          <p:spPr>
            <a:xfrm>
              <a:off x="5652517" y="4352102"/>
              <a:ext cx="1596043" cy="1253996"/>
            </a:xfrm>
            <a:prstGeom prst="bentConnector3">
              <a:avLst/>
            </a:prstGeom>
            <a:ln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EC716A-9B65-B5C5-B7A4-447C78809DCF}"/>
                </a:ext>
              </a:extLst>
            </p:cNvPr>
            <p:cNvSpPr txBox="1"/>
            <p:nvPr/>
          </p:nvSpPr>
          <p:spPr>
            <a:xfrm>
              <a:off x="6110442" y="3280740"/>
              <a:ext cx="688568" cy="54395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ko-KR" altLang="en-US" sz="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D984F6C-010F-5B3F-C193-C31CF89BAC03}"/>
                </a:ext>
              </a:extLst>
            </p:cNvPr>
            <p:cNvSpPr txBox="1"/>
            <p:nvPr/>
          </p:nvSpPr>
          <p:spPr>
            <a:xfrm>
              <a:off x="6110442" y="4770387"/>
              <a:ext cx="688568" cy="543959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>
                  <a:latin typeface="Calibri" panose="020F0502020204030204" pitchFamily="34" charset="0"/>
                  <a:cs typeface="Calibri" panose="020F0502020204030204" pitchFamily="34" charset="0"/>
                </a:rPr>
                <a:t>all</a:t>
              </a:r>
              <a:endParaRPr lang="ko-KR" altLang="en-US" sz="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E61B164-9479-0AA9-214F-B14935B7F05A}"/>
                </a:ext>
              </a:extLst>
            </p:cNvPr>
            <p:cNvSpPr/>
            <p:nvPr/>
          </p:nvSpPr>
          <p:spPr>
            <a:xfrm>
              <a:off x="839416" y="2204864"/>
              <a:ext cx="2144394" cy="49783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700"/>
                <a:t>Input embedding</a:t>
              </a:r>
              <a:endParaRPr lang="ko-KR" altLang="en-US" sz="700"/>
            </a:p>
          </p:txBody>
        </p: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954EBA51-6A21-94A5-162A-BC0F1091D7E0}"/>
                </a:ext>
              </a:extLst>
            </p:cNvPr>
            <p:cNvCxnSpPr/>
            <p:nvPr/>
          </p:nvCxnSpPr>
          <p:spPr>
            <a:xfrm>
              <a:off x="4034299" y="4224568"/>
              <a:ext cx="4815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FA65AB-92EE-AA3E-C08E-ECC86DA13062}"/>
                </a:ext>
              </a:extLst>
            </p:cNvPr>
            <p:cNvSpPr txBox="1"/>
            <p:nvPr/>
          </p:nvSpPr>
          <p:spPr>
            <a:xfrm>
              <a:off x="6180830" y="5740057"/>
              <a:ext cx="1236360" cy="5439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latin typeface="Calibri" panose="020F0502020204030204" pitchFamily="34" charset="0"/>
                  <a:cs typeface="Calibri" panose="020F0502020204030204" pitchFamily="34" charset="0"/>
                </a:rPr>
                <a:t>RevGrad</a:t>
              </a:r>
              <a:endParaRPr lang="ko-KR" altLang="en-US" sz="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2DC76F6-1E19-4808-24FA-C58B2D8AAD9C}"/>
                    </a:ext>
                  </a:extLst>
                </p:cNvPr>
                <p:cNvSpPr txBox="1"/>
                <p:nvPr/>
              </p:nvSpPr>
              <p:spPr>
                <a:xfrm>
                  <a:off x="9335161" y="5300593"/>
                  <a:ext cx="1210918" cy="58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9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𝑚𝑒𝑑𝑖𝑎</m:t>
                            </m:r>
                          </m:sub>
                        </m:sSub>
                      </m:oMath>
                    </m:oMathPara>
                  </a14:m>
                  <a:endParaRPr lang="ko-KR" altLang="en-US" sz="9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95996EE-9E9C-5EC3-6740-C2AC5B78F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161" y="5300593"/>
                  <a:ext cx="1210918" cy="5828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CD0AED5-4C1D-CCCB-CF91-941894C306F8}"/>
                    </a:ext>
                  </a:extLst>
                </p:cNvPr>
                <p:cNvSpPr txBox="1"/>
                <p:nvPr/>
              </p:nvSpPr>
              <p:spPr>
                <a:xfrm>
                  <a:off x="9191453" y="2585387"/>
                  <a:ext cx="1506263" cy="5828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9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𝑏𝑖𝑎𝑠</m:t>
                            </m:r>
                          </m:sub>
                        </m:sSub>
                      </m:oMath>
                    </m:oMathPara>
                  </a14:m>
                  <a:endParaRPr lang="ko-KR" altLang="en-US" sz="9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D3C80F1-2F5A-8A43-7603-1A1058AF2F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1453" y="2585387"/>
                  <a:ext cx="1506263" cy="5828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연결선: 꺾임 33">
              <a:extLst>
                <a:ext uri="{FF2B5EF4-FFF2-40B4-BE49-F238E27FC236}">
                  <a16:creationId xmlns:a16="http://schemas.microsoft.com/office/drawing/2014/main" id="{B53E5F70-F978-B025-8266-DFA9D3AC2D38}"/>
                </a:ext>
              </a:extLst>
            </p:cNvPr>
            <p:cNvCxnSpPr>
              <a:cxnSpLocks/>
              <a:stCxn id="33" idx="0"/>
              <a:endCxn id="15" idx="1"/>
            </p:cNvCxnSpPr>
            <p:nvPr/>
          </p:nvCxnSpPr>
          <p:spPr>
            <a:xfrm rot="5400000" flipH="1" flipV="1">
              <a:off x="9752440" y="1987944"/>
              <a:ext cx="789591" cy="4053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248AAB-D91F-5D91-C7A3-45897A2CAA92}"/>
                </a:ext>
              </a:extLst>
            </p:cNvPr>
            <p:cNvSpPr txBox="1"/>
            <p:nvPr/>
          </p:nvSpPr>
          <p:spPr>
            <a:xfrm>
              <a:off x="1056478" y="5852028"/>
              <a:ext cx="1528505" cy="8547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>
                  <a:latin typeface="Calibri" panose="020F0502020204030204" pitchFamily="34" charset="0"/>
                  <a:cs typeface="Calibri" panose="020F0502020204030204" pitchFamily="34" charset="0"/>
                </a:rPr>
                <a:t>Rationale extraction</a:t>
              </a:r>
              <a:endParaRPr lang="ko-KR" altLang="en-US" sz="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210DBF23-A9DF-BE60-124C-0C2EC99F51EC}"/>
                </a:ext>
              </a:extLst>
            </p:cNvPr>
            <p:cNvSpPr/>
            <p:nvPr/>
          </p:nvSpPr>
          <p:spPr>
            <a:xfrm>
              <a:off x="839416" y="3034810"/>
              <a:ext cx="4896544" cy="257128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00"/>
            </a:p>
          </p:txBody>
        </p:sp>
      </p:grpSp>
      <p:sp>
        <p:nvSpPr>
          <p:cNvPr id="37" name="슬라이드 번호 개체 틀 36">
            <a:extLst>
              <a:ext uri="{FF2B5EF4-FFF2-40B4-BE49-F238E27FC236}">
                <a16:creationId xmlns:a16="http://schemas.microsoft.com/office/drawing/2014/main" id="{95CB46F3-DB86-206F-3387-4293FEC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363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F97B1F2-3D64-B2D0-EBF1-20DE19B57721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337298" y="3195273"/>
            <a:ext cx="37749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8409B90E-9ADC-0827-964A-CCEE7274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39"/>
          <a:stretch/>
        </p:blipFill>
        <p:spPr>
          <a:xfrm>
            <a:off x="1486632" y="1268495"/>
            <a:ext cx="2850666" cy="38535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66644C-76C4-AA4A-58B6-FC4143946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5" r="1538"/>
          <a:stretch/>
        </p:blipFill>
        <p:spPr>
          <a:xfrm>
            <a:off x="8112224" y="1268495"/>
            <a:ext cx="2592288" cy="385355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A02AB05-5B78-2DF1-5857-9F00FB303CC1}"/>
              </a:ext>
            </a:extLst>
          </p:cNvPr>
          <p:cNvCxnSpPr/>
          <p:nvPr/>
        </p:nvCxnSpPr>
        <p:spPr>
          <a:xfrm>
            <a:off x="3071664" y="2060848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Large Language Models (LLMs) | TWIML">
            <a:extLst>
              <a:ext uri="{FF2B5EF4-FFF2-40B4-BE49-F238E27FC236}">
                <a16:creationId xmlns:a16="http://schemas.microsoft.com/office/drawing/2014/main" id="{CF139536-67B7-5F37-14BB-9682F15D0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t="16400" r="20601" b="16401"/>
          <a:stretch/>
        </p:blipFill>
        <p:spPr bwMode="auto">
          <a:xfrm>
            <a:off x="5583440" y="1755112"/>
            <a:ext cx="128264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630B391A-70E4-E7AF-3C0B-C3A7FB53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6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692290D-F6FD-5F43-6DE7-600C0EC41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12" y="1065795"/>
            <a:ext cx="7272808" cy="472640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D549521-80C2-8E4B-52F2-A6BBC797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908720"/>
            <a:ext cx="2520280" cy="1398111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4056EFB-2EE3-AA9F-9865-C22E26D5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61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76104167-D7B5-A2EC-D73A-5DB40E262F7B}"/>
              </a:ext>
            </a:extLst>
          </p:cNvPr>
          <p:cNvGrpSpPr/>
          <p:nvPr/>
        </p:nvGrpSpPr>
        <p:grpSpPr>
          <a:xfrm>
            <a:off x="695400" y="540548"/>
            <a:ext cx="5820928" cy="4784108"/>
            <a:chOff x="767408" y="303404"/>
            <a:chExt cx="5820928" cy="478410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C5DE980-8696-C266-68B0-C1636B22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08" y="303404"/>
              <a:ext cx="2998619" cy="29760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8A3A467-44F6-6030-15CD-C1066FC2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416" y="1065658"/>
              <a:ext cx="2376264" cy="303257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BC4E67E-2B7D-FD66-A17B-D9892C1F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408" y="1466052"/>
              <a:ext cx="5820928" cy="1744345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F0FF746-86C0-E620-D258-B5C11E22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4194108"/>
              <a:ext cx="3744416" cy="893404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5558D5A-83BB-CE34-78A4-2AD557F5C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877390"/>
            <a:ext cx="4248472" cy="365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8FDC32-93D9-7BB4-9A49-22281D2D08AD}"/>
              </a:ext>
            </a:extLst>
          </p:cNvPr>
          <p:cNvSpPr txBox="1"/>
          <p:nvPr/>
        </p:nvSpPr>
        <p:spPr>
          <a:xfrm>
            <a:off x="7464152" y="2924944"/>
            <a:ext cx="417646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Use generated grammar 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ko-KR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mutate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 the message in 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structure-aware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 manner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320BBFBE-6236-B5C4-90BF-26014EFEF477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 flipV="1">
            <a:off x="6170142" y="3478942"/>
            <a:ext cx="1294010" cy="103226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A99592-3C2D-6DDB-082F-F0A209532B89}"/>
              </a:ext>
            </a:extLst>
          </p:cNvPr>
          <p:cNvSpPr/>
          <p:nvPr/>
        </p:nvSpPr>
        <p:spPr>
          <a:xfrm>
            <a:off x="7176120" y="314685"/>
            <a:ext cx="4752528" cy="708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1. Grammar-guided mutation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4C69F18-2E95-5BA2-71AB-B8E82B328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935" y="3557184"/>
            <a:ext cx="4791207" cy="1908044"/>
          </a:xfrm>
          <a:prstGeom prst="rect">
            <a:avLst/>
          </a:prstGeom>
        </p:spPr>
      </p:pic>
      <p:sp>
        <p:nvSpPr>
          <p:cNvPr id="21" name="슬라이드 번호 개체 틀 20">
            <a:extLst>
              <a:ext uri="{FF2B5EF4-FFF2-40B4-BE49-F238E27FC236}">
                <a16:creationId xmlns:a16="http://schemas.microsoft.com/office/drawing/2014/main" id="{A971CCA7-A8B5-1D25-A1AA-AE1EB46E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078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53C902D-3D40-5EED-82CF-A4D6BCD9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27" y="1163343"/>
            <a:ext cx="6142345" cy="4282474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1964A0-303A-94B5-1A30-27ED6D8F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552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76104167-D7B5-A2EC-D73A-5DB40E262F7B}"/>
              </a:ext>
            </a:extLst>
          </p:cNvPr>
          <p:cNvGrpSpPr/>
          <p:nvPr/>
        </p:nvGrpSpPr>
        <p:grpSpPr>
          <a:xfrm>
            <a:off x="695400" y="540548"/>
            <a:ext cx="5820928" cy="4784108"/>
            <a:chOff x="767408" y="303404"/>
            <a:chExt cx="5820928" cy="478410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1C5DE980-8696-C266-68B0-C1636B22A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408" y="303404"/>
              <a:ext cx="2998619" cy="29760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68A3A467-44F6-6030-15CD-C1066FC2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416" y="1565889"/>
              <a:ext cx="2376264" cy="303257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BC4E67E-2B7D-FD66-A17B-D9892C1F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408" y="1966283"/>
              <a:ext cx="5820928" cy="1744345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F0FF746-86C0-E620-D258-B5C11E220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4194108"/>
              <a:ext cx="3744416" cy="893404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45558D5A-83BB-CE34-78A4-2AD557F5C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00" y="877390"/>
            <a:ext cx="4248472" cy="36556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77A99592-3C2D-6DDB-082F-F0A209532B89}"/>
              </a:ext>
            </a:extLst>
          </p:cNvPr>
          <p:cNvSpPr/>
          <p:nvPr/>
        </p:nvSpPr>
        <p:spPr>
          <a:xfrm>
            <a:off x="7176120" y="314685"/>
            <a:ext cx="4752528" cy="708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2. Enriching initial seeds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4C69F18-2E95-5BA2-71AB-B8E82B328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7161" y="3996498"/>
            <a:ext cx="4791207" cy="190804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98D541A-7304-327C-6F0D-20092EAAB3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00" y="1334434"/>
            <a:ext cx="4106677" cy="371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EDC84F-B7B8-AD9E-C6D2-D0CBA7ACDCB5}"/>
              </a:ext>
            </a:extLst>
          </p:cNvPr>
          <p:cNvSpPr txBox="1"/>
          <p:nvPr/>
        </p:nvSpPr>
        <p:spPr>
          <a:xfrm>
            <a:off x="7464152" y="2924944"/>
            <a:ext cx="417646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Enrich corpus 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527C257F-ADE6-A1E0-3458-3F546451F05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943872" y="1520046"/>
            <a:ext cx="2520280" cy="1789619"/>
          </a:xfrm>
          <a:prstGeom prst="bentConnector3">
            <a:avLst>
              <a:gd name="adj1" fmla="val 818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슬라이드 번호 개체 틀 22">
            <a:extLst>
              <a:ext uri="{FF2B5EF4-FFF2-40B4-BE49-F238E27FC236}">
                <a16:creationId xmlns:a16="http://schemas.microsoft.com/office/drawing/2014/main" id="{1239F455-E7E9-582C-581E-DD48DD32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51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3BFF8CA-DCC8-E7C8-F4A9-1D82FE81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950636"/>
            <a:ext cx="7952359" cy="470788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628819-93D5-1D73-9B44-16E713BF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34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25C982-07FE-A9CB-FB0A-FEE0A4BA7979}"/>
              </a:ext>
            </a:extLst>
          </p:cNvPr>
          <p:cNvSpPr txBox="1"/>
          <p:nvPr/>
        </p:nvSpPr>
        <p:spPr>
          <a:xfrm>
            <a:off x="3215680" y="980728"/>
            <a:ext cx="1728192" cy="163121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TEARDOWN</a:t>
            </a:r>
          </a:p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64A3B-78D4-8AB8-6880-39F453AE6A34}"/>
              </a:ext>
            </a:extLst>
          </p:cNvPr>
          <p:cNvSpPr txBox="1"/>
          <p:nvPr/>
        </p:nvSpPr>
        <p:spPr>
          <a:xfrm>
            <a:off x="5663952" y="1412776"/>
            <a:ext cx="38884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10 types of message * 10 times </a:t>
            </a:r>
            <a:b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= 100 messages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0600BF-293E-06AE-19F9-2D9B04A9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72" y="4262913"/>
            <a:ext cx="7704856" cy="1212494"/>
          </a:xfrm>
          <a:prstGeom prst="rect">
            <a:avLst/>
          </a:prstGeom>
        </p:spPr>
      </p:pic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4D846854-C3DF-6597-6E7B-059A8307CD6B}"/>
              </a:ext>
            </a:extLst>
          </p:cNvPr>
          <p:cNvSpPr/>
          <p:nvPr/>
        </p:nvSpPr>
        <p:spPr>
          <a:xfrm>
            <a:off x="5843972" y="3140968"/>
            <a:ext cx="504056" cy="792088"/>
          </a:xfrm>
          <a:prstGeom prst="downArrow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2B634-FAB7-F10C-A71B-F767E631BC9D}"/>
              </a:ext>
            </a:extLst>
          </p:cNvPr>
          <p:cNvSpPr txBox="1"/>
          <p:nvPr/>
        </p:nvSpPr>
        <p:spPr>
          <a:xfrm>
            <a:off x="4367808" y="5635903"/>
            <a:ext cx="28083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Not implemented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7021D3-A8A7-8BB0-7C7E-F6F930535DE7}"/>
              </a:ext>
            </a:extLst>
          </p:cNvPr>
          <p:cNvSpPr txBox="1"/>
          <p:nvPr/>
        </p:nvSpPr>
        <p:spPr>
          <a:xfrm>
            <a:off x="7140116" y="3504243"/>
            <a:ext cx="48245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Context information needed</a:t>
            </a:r>
          </a:p>
          <a:p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Can be given in prompt during generation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292F173-5184-BD2F-D965-B0F7C6EF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1557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9FD185-6CAE-FEC6-55C8-BB98CDFAD17D}"/>
              </a:ext>
            </a:extLst>
          </p:cNvPr>
          <p:cNvSpPr/>
          <p:nvPr/>
        </p:nvSpPr>
        <p:spPr>
          <a:xfrm>
            <a:off x="6312024" y="314685"/>
            <a:ext cx="5616624" cy="708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3. Inducing (unexplored) state transitions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801E078-1726-B5F4-10AF-D128A891F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"/>
          <a:stretch/>
        </p:blipFill>
        <p:spPr>
          <a:xfrm>
            <a:off x="767408" y="669223"/>
            <a:ext cx="4744623" cy="53732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352F6F-E291-A079-A589-15947456631C}"/>
              </a:ext>
            </a:extLst>
          </p:cNvPr>
          <p:cNvSpPr txBox="1"/>
          <p:nvPr/>
        </p:nvSpPr>
        <p:spPr>
          <a:xfrm>
            <a:off x="7464152" y="2924944"/>
            <a:ext cx="417646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Request LLM of new messages 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8F925A3D-D2AC-2939-6404-753106000447}"/>
              </a:ext>
            </a:extLst>
          </p:cNvPr>
          <p:cNvCxnSpPr>
            <a:cxnSpLocks/>
          </p:cNvCxnSpPr>
          <p:nvPr/>
        </p:nvCxnSpPr>
        <p:spPr>
          <a:xfrm flipV="1">
            <a:off x="5352377" y="3147703"/>
            <a:ext cx="1952121" cy="244634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F8B9F324-3359-2E5D-20F2-49BDC96C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6356352"/>
            <a:ext cx="2743672" cy="3005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0572D7-48D2-BD9C-C59C-4567922D6B69}"/>
              </a:ext>
            </a:extLst>
          </p:cNvPr>
          <p:cNvSpPr txBox="1"/>
          <p:nvPr/>
        </p:nvSpPr>
        <p:spPr>
          <a:xfrm>
            <a:off x="1271464" y="5956242"/>
            <a:ext cx="14401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4C34267A-A366-3E76-7B59-B613FD659B30}"/>
              </a:ext>
            </a:extLst>
          </p:cNvPr>
          <p:cNvCxnSpPr>
            <a:cxnSpLocks/>
          </p:cNvCxnSpPr>
          <p:nvPr/>
        </p:nvCxnSpPr>
        <p:spPr>
          <a:xfrm flipV="1">
            <a:off x="5432204" y="5445224"/>
            <a:ext cx="2031948" cy="1101624"/>
          </a:xfrm>
          <a:prstGeom prst="bentConnector3">
            <a:avLst>
              <a:gd name="adj1" fmla="val 7071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2A6CA2B-890C-0DF7-95F4-BAA2A12ABAD2}"/>
              </a:ext>
            </a:extLst>
          </p:cNvPr>
          <p:cNvSpPr txBox="1"/>
          <p:nvPr/>
        </p:nvSpPr>
        <p:spPr>
          <a:xfrm>
            <a:off x="7543979" y="5014337"/>
            <a:ext cx="417646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If message fails to crash the program or induce new state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화살표: 위쪽 29">
            <a:extLst>
              <a:ext uri="{FF2B5EF4-FFF2-40B4-BE49-F238E27FC236}">
                <a16:creationId xmlns:a16="http://schemas.microsoft.com/office/drawing/2014/main" id="{077AAD31-2353-1CF6-A809-F800C866C83A}"/>
              </a:ext>
            </a:extLst>
          </p:cNvPr>
          <p:cNvSpPr/>
          <p:nvPr/>
        </p:nvSpPr>
        <p:spPr>
          <a:xfrm>
            <a:off x="9380183" y="3645024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슬라이드 번호 개체 틀 30">
            <a:extLst>
              <a:ext uri="{FF2B5EF4-FFF2-40B4-BE49-F238E27FC236}">
                <a16:creationId xmlns:a16="http://schemas.microsoft.com/office/drawing/2014/main" id="{1963C54C-0B63-F9A4-A947-E626035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759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9FD185-6CAE-FEC6-55C8-BB98CDFAD17D}"/>
              </a:ext>
            </a:extLst>
          </p:cNvPr>
          <p:cNvSpPr/>
          <p:nvPr/>
        </p:nvSpPr>
        <p:spPr>
          <a:xfrm>
            <a:off x="6312024" y="314685"/>
            <a:ext cx="5616624" cy="7081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3. Inducing (unexplored) state transitions</a:t>
            </a:r>
            <a:endParaRPr lang="ko-KR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801E078-1726-B5F4-10AF-D128A891F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"/>
          <a:stretch/>
        </p:blipFill>
        <p:spPr>
          <a:xfrm>
            <a:off x="767408" y="669223"/>
            <a:ext cx="4744623" cy="537321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8B9F324-3359-2E5D-20F2-49BDC96C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6356352"/>
            <a:ext cx="2743672" cy="3005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B0572D7-48D2-BD9C-C59C-4567922D6B69}"/>
              </a:ext>
            </a:extLst>
          </p:cNvPr>
          <p:cNvSpPr txBox="1"/>
          <p:nvPr/>
        </p:nvSpPr>
        <p:spPr>
          <a:xfrm>
            <a:off x="1271464" y="5956242"/>
            <a:ext cx="14401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1F45B7-592D-C1A3-3705-80406E79C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1916832"/>
            <a:ext cx="5655595" cy="3533671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12520F-0945-3A93-F5A8-928B8CB0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867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9BB5F90-8627-E98F-8A5C-AC219E4FA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08" y="870000"/>
            <a:ext cx="4274784" cy="486916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94BB69-6D53-15A1-318B-B3A9A287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77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Network Security: Tools &amp; Protection | IR">
            <a:extLst>
              <a:ext uri="{FF2B5EF4-FFF2-40B4-BE49-F238E27FC236}">
                <a16:creationId xmlns:a16="http://schemas.microsoft.com/office/drawing/2014/main" id="{9F802757-FF6C-B848-7EC5-1A2B517C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66" y="841745"/>
            <a:ext cx="8074868" cy="49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7ACA22-E154-D852-F7DF-40CB7A9A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362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FEF8728-C2C7-3E7A-048F-BE28D1E19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2" y="1844824"/>
            <a:ext cx="8424936" cy="3364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4EFBC6-E22C-56D3-AA84-3845C4655A5F}"/>
              </a:ext>
            </a:extLst>
          </p:cNvPr>
          <p:cNvSpPr txBox="1"/>
          <p:nvPr/>
        </p:nvSpPr>
        <p:spPr>
          <a:xfrm>
            <a:off x="767408" y="1125613"/>
            <a:ext cx="64087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tested with </a:t>
            </a:r>
            <a:r>
              <a:rPr lang="en-US" altLang="ko-K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ProFuzzBench</a:t>
            </a:r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A4F027-E0C6-BAFF-DCB5-7349CB2F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82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65F4366-F304-8695-59E7-6EC01C8A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19" y="575565"/>
            <a:ext cx="5940264" cy="26671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88EB798-D975-6B03-5490-1DC6AC9FD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719" y="3573016"/>
            <a:ext cx="6120680" cy="2673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9D05B-D4D3-182B-245A-FB7BB46E0266}"/>
              </a:ext>
            </a:extLst>
          </p:cNvPr>
          <p:cNvSpPr txBox="1"/>
          <p:nvPr/>
        </p:nvSpPr>
        <p:spPr>
          <a:xfrm>
            <a:off x="1321383" y="1709084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State coverage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B6634-8FAF-875F-B63D-10A49DF65138}"/>
              </a:ext>
            </a:extLst>
          </p:cNvPr>
          <p:cNvSpPr txBox="1"/>
          <p:nvPr/>
        </p:nvSpPr>
        <p:spPr>
          <a:xfrm>
            <a:off x="1321383" y="4448236"/>
            <a:ext cx="237626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Code coverage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23EDB23E-3504-9C81-B20C-AB6EC1C8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53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3577D51E-9D93-1400-1376-B1D4A904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018CA9-1DCD-9BB1-FFB3-C09E7CD31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077102"/>
            <a:ext cx="4393117" cy="27037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F65EEA5-AD11-A8B0-B323-C811CAB07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1" y="2132856"/>
            <a:ext cx="2952328" cy="261530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F14CC16-997E-F94F-D89C-8CEAE2658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629" y="2132856"/>
            <a:ext cx="2728228" cy="261530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398424A-58A8-0C77-6CC8-2BF7ACF480A4}"/>
              </a:ext>
            </a:extLst>
          </p:cNvPr>
          <p:cNvSpPr/>
          <p:nvPr/>
        </p:nvSpPr>
        <p:spPr>
          <a:xfrm>
            <a:off x="10776520" y="2204864"/>
            <a:ext cx="36004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7F219169-0D53-7AB1-B695-442AECBF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99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DE9829F-B92D-26FD-05D2-CD8453B9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48" y="4147459"/>
            <a:ext cx="6403389" cy="1161625"/>
          </a:xfrm>
          <a:prstGeom prst="rect">
            <a:avLst/>
          </a:prstGeom>
        </p:spPr>
      </p:pic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D73D2B11-4BC7-75DA-3631-6FBC53597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3956" y="5229200"/>
            <a:ext cx="9217024" cy="887824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0534DD-844A-F11A-980C-70BE93A3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90" y="394664"/>
            <a:ext cx="1997536" cy="26373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DC2883-C8BB-B503-6319-3198DF006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407041"/>
            <a:ext cx="2102333" cy="264767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1167ACC-8383-6887-F1BA-B3CCEAB81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956" y="3339519"/>
            <a:ext cx="9768408" cy="868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A8A7C4-02D1-D159-0FCE-EFFED7D6115A}"/>
              </a:ext>
            </a:extLst>
          </p:cNvPr>
          <p:cNvSpPr txBox="1"/>
          <p:nvPr/>
        </p:nvSpPr>
        <p:spPr>
          <a:xfrm>
            <a:off x="335360" y="1196752"/>
            <a:ext cx="1736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NDSS 2024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132BA-55E8-6A30-B71F-18CE14DBDC13}"/>
              </a:ext>
            </a:extLst>
          </p:cNvPr>
          <p:cNvSpPr txBox="1"/>
          <p:nvPr/>
        </p:nvSpPr>
        <p:spPr>
          <a:xfrm>
            <a:off x="263352" y="4528216"/>
            <a:ext cx="1736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S&amp;P 2024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2734CB12-B1C5-D3BC-5CC2-859A2EC0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472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DE9829F-B92D-26FD-05D2-CD8453B9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48" y="4147459"/>
            <a:ext cx="6403389" cy="1161625"/>
          </a:xfrm>
          <a:prstGeom prst="rect">
            <a:avLst/>
          </a:prstGeom>
        </p:spPr>
      </p:pic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D73D2B11-4BC7-75DA-3631-6FBC53597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3956" y="5229200"/>
            <a:ext cx="9217024" cy="887824"/>
          </a:xfr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0534DD-844A-F11A-980C-70BE93A3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990" y="394664"/>
            <a:ext cx="1997536" cy="26373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4DC2883-C8BB-B503-6319-3198DF006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808" y="407041"/>
            <a:ext cx="2102333" cy="26476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1167ACC-8383-6887-F1BA-B3CCEAB81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956" y="3339519"/>
            <a:ext cx="9768408" cy="868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A8A7C4-02D1-D159-0FCE-EFFED7D6115A}"/>
              </a:ext>
            </a:extLst>
          </p:cNvPr>
          <p:cNvSpPr txBox="1"/>
          <p:nvPr/>
        </p:nvSpPr>
        <p:spPr>
          <a:xfrm>
            <a:off x="335360" y="1196752"/>
            <a:ext cx="1736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NDSS 2024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132BA-55E8-6A30-B71F-18CE14DBDC13}"/>
              </a:ext>
            </a:extLst>
          </p:cNvPr>
          <p:cNvSpPr txBox="1"/>
          <p:nvPr/>
        </p:nvSpPr>
        <p:spPr>
          <a:xfrm>
            <a:off x="263352" y="4528216"/>
            <a:ext cx="1736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S&amp;P 2024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CCC0F3E-D302-CF2F-940D-8FA0AA57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64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brary Icon - Free PNG &amp; SVG 5731134 - Noun Project">
            <a:extLst>
              <a:ext uri="{FF2B5EF4-FFF2-40B4-BE49-F238E27FC236}">
                <a16:creationId xmlns:a16="http://schemas.microsoft.com/office/drawing/2014/main" id="{BA6AC578-0249-B46A-8A39-55294B63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2" y="29969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perating system - Free computer icons">
            <a:extLst>
              <a:ext uri="{FF2B5EF4-FFF2-40B4-BE49-F238E27FC236}">
                <a16:creationId xmlns:a16="http://schemas.microsoft.com/office/drawing/2014/main" id="{D63CDB67-6076-BE51-5766-FD3CAB21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641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gram Vector Icons free download in SVG, PNG Format">
            <a:extLst>
              <a:ext uri="{FF2B5EF4-FFF2-40B4-BE49-F238E27FC236}">
                <a16:creationId xmlns:a16="http://schemas.microsoft.com/office/drawing/2014/main" id="{778B7A75-1DD7-3DB5-924F-699EB272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8332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ddleware icon , technology icon vector Stock 벡터 | Adobe Stock">
            <a:extLst>
              <a:ext uri="{FF2B5EF4-FFF2-40B4-BE49-F238E27FC236}">
                <a16:creationId xmlns:a16="http://schemas.microsoft.com/office/drawing/2014/main" id="{306D4E16-88F2-5EDB-8CC1-0BFE66B08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t="19002" r="23351" b="28499"/>
          <a:stretch/>
        </p:blipFill>
        <p:spPr bwMode="auto">
          <a:xfrm>
            <a:off x="2185314" y="780934"/>
            <a:ext cx="968636" cy="9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280C35B-791F-2516-98A8-A9ECCFA40D93}"/>
              </a:ext>
            </a:extLst>
          </p:cNvPr>
          <p:cNvCxnSpPr/>
          <p:nvPr/>
        </p:nvCxnSpPr>
        <p:spPr>
          <a:xfrm flipV="1">
            <a:off x="2669632" y="1844824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06332C7-CBA9-4E45-3750-74987D66DD69}"/>
              </a:ext>
            </a:extLst>
          </p:cNvPr>
          <p:cNvCxnSpPr>
            <a:cxnSpLocks/>
          </p:cNvCxnSpPr>
          <p:nvPr/>
        </p:nvCxnSpPr>
        <p:spPr>
          <a:xfrm>
            <a:off x="1415480" y="2240868"/>
            <a:ext cx="2448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7E7022A-9EC8-A8B2-7459-7A7091639FB5}"/>
              </a:ext>
            </a:extLst>
          </p:cNvPr>
          <p:cNvCxnSpPr/>
          <p:nvPr/>
        </p:nvCxnSpPr>
        <p:spPr>
          <a:xfrm flipV="1">
            <a:off x="1415480" y="1847957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43D6028-6AE9-2039-257F-BE188E7C1CE8}"/>
              </a:ext>
            </a:extLst>
          </p:cNvPr>
          <p:cNvCxnSpPr/>
          <p:nvPr/>
        </p:nvCxnSpPr>
        <p:spPr>
          <a:xfrm flipV="1">
            <a:off x="3863752" y="1847957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4" name="Picture 10" descr="해커 - 무료 사람들개 아이콘">
            <a:extLst>
              <a:ext uri="{FF2B5EF4-FFF2-40B4-BE49-F238E27FC236}">
                <a16:creationId xmlns:a16="http://schemas.microsoft.com/office/drawing/2014/main" id="{A81FA8C0-4AC4-BA53-6226-DD7913B3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89" y="26369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화살표: 왼쪽 11">
            <a:extLst>
              <a:ext uri="{FF2B5EF4-FFF2-40B4-BE49-F238E27FC236}">
                <a16:creationId xmlns:a16="http://schemas.microsoft.com/office/drawing/2014/main" id="{86DDA2D5-6A98-9599-93F4-FF604F12A770}"/>
              </a:ext>
            </a:extLst>
          </p:cNvPr>
          <p:cNvSpPr/>
          <p:nvPr/>
        </p:nvSpPr>
        <p:spPr>
          <a:xfrm>
            <a:off x="4511824" y="3501008"/>
            <a:ext cx="2952328" cy="864096"/>
          </a:xfrm>
          <a:prstGeom prst="leftArrow">
            <a:avLst>
              <a:gd name="adj1" fmla="val 28836"/>
              <a:gd name="adj2" fmla="val 6182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27C3D542-F02E-146A-EA57-4460CDF9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044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brary Icon - Free PNG &amp; SVG 5731134 - Noun Project">
            <a:extLst>
              <a:ext uri="{FF2B5EF4-FFF2-40B4-BE49-F238E27FC236}">
                <a16:creationId xmlns:a16="http://schemas.microsoft.com/office/drawing/2014/main" id="{BA6AC578-0249-B46A-8A39-55294B63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2" y="29969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perating system - Free computer icons">
            <a:extLst>
              <a:ext uri="{FF2B5EF4-FFF2-40B4-BE49-F238E27FC236}">
                <a16:creationId xmlns:a16="http://schemas.microsoft.com/office/drawing/2014/main" id="{D63CDB67-6076-BE51-5766-FD3CAB21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641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ogram Vector Icons free download in SVG, PNG Format">
            <a:extLst>
              <a:ext uri="{FF2B5EF4-FFF2-40B4-BE49-F238E27FC236}">
                <a16:creationId xmlns:a16="http://schemas.microsoft.com/office/drawing/2014/main" id="{778B7A75-1DD7-3DB5-924F-699EB272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8332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iddleware icon , technology icon vector Stock 벡터 | Adobe Stock">
            <a:extLst>
              <a:ext uri="{FF2B5EF4-FFF2-40B4-BE49-F238E27FC236}">
                <a16:creationId xmlns:a16="http://schemas.microsoft.com/office/drawing/2014/main" id="{306D4E16-88F2-5EDB-8CC1-0BFE66B08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t="19002" r="23351" b="28499"/>
          <a:stretch/>
        </p:blipFill>
        <p:spPr bwMode="auto">
          <a:xfrm>
            <a:off x="2185314" y="780934"/>
            <a:ext cx="968636" cy="9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280C35B-791F-2516-98A8-A9ECCFA40D93}"/>
              </a:ext>
            </a:extLst>
          </p:cNvPr>
          <p:cNvCxnSpPr/>
          <p:nvPr/>
        </p:nvCxnSpPr>
        <p:spPr>
          <a:xfrm flipV="1">
            <a:off x="2669632" y="1844824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06332C7-CBA9-4E45-3750-74987D66DD69}"/>
              </a:ext>
            </a:extLst>
          </p:cNvPr>
          <p:cNvCxnSpPr>
            <a:cxnSpLocks/>
          </p:cNvCxnSpPr>
          <p:nvPr/>
        </p:nvCxnSpPr>
        <p:spPr>
          <a:xfrm>
            <a:off x="1415480" y="2240868"/>
            <a:ext cx="2448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7E7022A-9EC8-A8B2-7459-7A7091639FB5}"/>
              </a:ext>
            </a:extLst>
          </p:cNvPr>
          <p:cNvCxnSpPr/>
          <p:nvPr/>
        </p:nvCxnSpPr>
        <p:spPr>
          <a:xfrm flipV="1">
            <a:off x="1415480" y="1847957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43D6028-6AE9-2039-257F-BE188E7C1CE8}"/>
              </a:ext>
            </a:extLst>
          </p:cNvPr>
          <p:cNvCxnSpPr/>
          <p:nvPr/>
        </p:nvCxnSpPr>
        <p:spPr>
          <a:xfrm flipV="1">
            <a:off x="3863752" y="1847957"/>
            <a:ext cx="0" cy="39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4" name="Picture 10" descr="해커 - 무료 사람들개 아이콘">
            <a:extLst>
              <a:ext uri="{FF2B5EF4-FFF2-40B4-BE49-F238E27FC236}">
                <a16:creationId xmlns:a16="http://schemas.microsoft.com/office/drawing/2014/main" id="{A81FA8C0-4AC4-BA53-6226-DD7913B3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89" y="263691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화살표: 왼쪽 11">
            <a:extLst>
              <a:ext uri="{FF2B5EF4-FFF2-40B4-BE49-F238E27FC236}">
                <a16:creationId xmlns:a16="http://schemas.microsoft.com/office/drawing/2014/main" id="{86DDA2D5-6A98-9599-93F4-FF604F12A770}"/>
              </a:ext>
            </a:extLst>
          </p:cNvPr>
          <p:cNvSpPr/>
          <p:nvPr/>
        </p:nvSpPr>
        <p:spPr>
          <a:xfrm>
            <a:off x="4511824" y="3501008"/>
            <a:ext cx="2952328" cy="864096"/>
          </a:xfrm>
          <a:prstGeom prst="leftArrow">
            <a:avLst>
              <a:gd name="adj1" fmla="val 28836"/>
              <a:gd name="adj2" fmla="val 6182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2" name="Picture 4" descr="Bug - Free security icons">
            <a:extLst>
              <a:ext uri="{FF2B5EF4-FFF2-40B4-BE49-F238E27FC236}">
                <a16:creationId xmlns:a16="http://schemas.microsoft.com/office/drawing/2014/main" id="{2A59C013-05EB-DA7C-CFA5-BC435213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0" y="256490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2319B3-684F-4C83-E8EA-62286771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59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brary Icon - Free PNG &amp; SVG 5731134 - Noun Project">
            <a:extLst>
              <a:ext uri="{FF2B5EF4-FFF2-40B4-BE49-F238E27FC236}">
                <a16:creationId xmlns:a16="http://schemas.microsoft.com/office/drawing/2014/main" id="{BA6AC578-0249-B46A-8A39-55294B63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03" y="252890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ug - Free security icons">
            <a:extLst>
              <a:ext uri="{FF2B5EF4-FFF2-40B4-BE49-F238E27FC236}">
                <a16:creationId xmlns:a16="http://schemas.microsoft.com/office/drawing/2014/main" id="{2A59C013-05EB-DA7C-CFA5-BC435213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71" y="20968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아이폰 X X 마크 컴퓨터 아이콘, x 마크, 각도, 사각형, 삼각형 png | PNGWing">
            <a:extLst>
              <a:ext uri="{FF2B5EF4-FFF2-40B4-BE49-F238E27FC236}">
                <a16:creationId xmlns:a16="http://schemas.microsoft.com/office/drawing/2014/main" id="{A3D9F755-6CA4-E4A0-237F-ABBD7C35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60" y="1988841"/>
            <a:ext cx="1044115" cy="10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ntroduction to Front-End unit testing - DEV Community">
            <a:extLst>
              <a:ext uri="{FF2B5EF4-FFF2-40B4-BE49-F238E27FC236}">
                <a16:creationId xmlns:a16="http://schemas.microsoft.com/office/drawing/2014/main" id="{A0350DF9-88FA-561F-9EE0-F8457B14F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8001" r="19878" b="20601"/>
          <a:stretch/>
        </p:blipFill>
        <p:spPr bwMode="auto">
          <a:xfrm>
            <a:off x="7934723" y="2510898"/>
            <a:ext cx="2520280" cy="17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4EA64F0B-D379-4025-11DE-75D433741B93}"/>
              </a:ext>
            </a:extLst>
          </p:cNvPr>
          <p:cNvSpPr/>
          <p:nvPr/>
        </p:nvSpPr>
        <p:spPr>
          <a:xfrm>
            <a:off x="4391323" y="3003902"/>
            <a:ext cx="2952328" cy="864096"/>
          </a:xfrm>
          <a:prstGeom prst="leftArrow">
            <a:avLst>
              <a:gd name="adj1" fmla="val 28836"/>
              <a:gd name="adj2" fmla="val 6182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08FE32E7-C9EA-44DA-6408-2FE84988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176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brary Icon - Free PNG &amp; SVG 5731134 - Noun Project">
            <a:extLst>
              <a:ext uri="{FF2B5EF4-FFF2-40B4-BE49-F238E27FC236}">
                <a16:creationId xmlns:a16="http://schemas.microsoft.com/office/drawing/2014/main" id="{BA6AC578-0249-B46A-8A39-55294B63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09" y="252890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ug - Free security icons">
            <a:extLst>
              <a:ext uri="{FF2B5EF4-FFF2-40B4-BE49-F238E27FC236}">
                <a16:creationId xmlns:a16="http://schemas.microsoft.com/office/drawing/2014/main" id="{2A59C013-05EB-DA7C-CFA5-BC435213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77" y="20968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아이폰 X X 마크 컴퓨터 아이콘, x 마크, 각도, 사각형, 삼각형 png | PNGWing">
            <a:extLst>
              <a:ext uri="{FF2B5EF4-FFF2-40B4-BE49-F238E27FC236}">
                <a16:creationId xmlns:a16="http://schemas.microsoft.com/office/drawing/2014/main" id="{A3D9F755-6CA4-E4A0-237F-ABBD7C35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66" y="1988841"/>
            <a:ext cx="1044115" cy="104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4EA64F0B-D379-4025-11DE-75D433741B93}"/>
              </a:ext>
            </a:extLst>
          </p:cNvPr>
          <p:cNvSpPr/>
          <p:nvPr/>
        </p:nvSpPr>
        <p:spPr>
          <a:xfrm>
            <a:off x="4439729" y="3003902"/>
            <a:ext cx="2952328" cy="864096"/>
          </a:xfrm>
          <a:prstGeom prst="leftArrow">
            <a:avLst>
              <a:gd name="adj1" fmla="val 28836"/>
              <a:gd name="adj2" fmla="val 6182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Fuzzing techniques - The Generator Menace - Coders Kitchen">
            <a:extLst>
              <a:ext uri="{FF2B5EF4-FFF2-40B4-BE49-F238E27FC236}">
                <a16:creationId xmlns:a16="http://schemas.microsoft.com/office/drawing/2014/main" id="{5023D39A-D39E-2D9D-3BCD-C6E97CA5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97" y="2328987"/>
            <a:ext cx="3474714" cy="21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058F43-978A-8602-C99A-015659293AE3}"/>
              </a:ext>
            </a:extLst>
          </p:cNvPr>
          <p:cNvSpPr txBox="1"/>
          <p:nvPr/>
        </p:nvSpPr>
        <p:spPr>
          <a:xfrm>
            <a:off x="7263049" y="1583429"/>
            <a:ext cx="424847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Fuzz testing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5A256D-65BD-99FC-1A1D-86917A9C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8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20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23490C-3150-476E-B8F3-AAE7DFF4A741}">
  <we:reference id="wa104381411" version="1.0.0.0" store="ko-KR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78500</TotalTime>
  <Words>361</Words>
  <Application>Microsoft Office PowerPoint</Application>
  <PresentationFormat>와이드스크린</PresentationFormat>
  <Paragraphs>106</Paragraphs>
  <Slides>32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맑은 고딕</vt:lpstr>
      <vt:lpstr>Arial</vt:lpstr>
      <vt:lpstr>Calibri</vt:lpstr>
      <vt:lpstr>Cambria Math</vt:lpstr>
      <vt:lpstr>Wingdings</vt:lpstr>
      <vt:lpstr>Office 테마</vt:lpstr>
      <vt:lpstr>Large Language Model guided  Protocol Fuzzing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세린 천</cp:lastModifiedBy>
  <cp:revision>4491</cp:revision>
  <dcterms:created xsi:type="dcterms:W3CDTF">2014-12-26T06:56:01Z</dcterms:created>
  <dcterms:modified xsi:type="dcterms:W3CDTF">2024-05-01T13:25:14Z</dcterms:modified>
</cp:coreProperties>
</file>