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8" r:id="rId2"/>
    <p:sldId id="286" r:id="rId3"/>
    <p:sldId id="516" r:id="rId4"/>
    <p:sldId id="517" r:id="rId5"/>
    <p:sldId id="504" r:id="rId6"/>
    <p:sldId id="505" r:id="rId7"/>
    <p:sldId id="266" r:id="rId8"/>
    <p:sldId id="507" r:id="rId9"/>
    <p:sldId id="514" r:id="rId10"/>
    <p:sldId id="503" r:id="rId11"/>
    <p:sldId id="509" r:id="rId12"/>
    <p:sldId id="510" r:id="rId13"/>
    <p:sldId id="508" r:id="rId14"/>
    <p:sldId id="511" r:id="rId15"/>
    <p:sldId id="513" r:id="rId16"/>
    <p:sldId id="512" r:id="rId17"/>
    <p:sldId id="518" r:id="rId18"/>
    <p:sldId id="515" r:id="rId19"/>
    <p:sldId id="519" r:id="rId20"/>
    <p:sldId id="520" r:id="rId21"/>
    <p:sldId id="522" r:id="rId22"/>
    <p:sldId id="521" r:id="rId23"/>
    <p:sldId id="524" r:id="rId24"/>
    <p:sldId id="523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A969F20A-9302-4E44-9CDB-2F2710DC650F}">
          <p14:sldIdLst>
            <p14:sldId id="258"/>
            <p14:sldId id="286"/>
            <p14:sldId id="516"/>
            <p14:sldId id="517"/>
            <p14:sldId id="504"/>
            <p14:sldId id="505"/>
            <p14:sldId id="266"/>
            <p14:sldId id="507"/>
            <p14:sldId id="514"/>
            <p14:sldId id="503"/>
            <p14:sldId id="509"/>
          </p14:sldIdLst>
        </p14:section>
        <p14:section name="KHAN" id="{24353EC5-54D1-4F30-BF71-97BE817028BE}">
          <p14:sldIdLst>
            <p14:sldId id="510"/>
            <p14:sldId id="508"/>
            <p14:sldId id="511"/>
            <p14:sldId id="513"/>
            <p14:sldId id="512"/>
            <p14:sldId id="518"/>
            <p14:sldId id="515"/>
            <p14:sldId id="519"/>
            <p14:sldId id="520"/>
            <p14:sldId id="522"/>
            <p14:sldId id="521"/>
            <p14:sldId id="524"/>
            <p14:sldId id="5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4"/>
    <a:srgbClr val="D0E0FF"/>
    <a:srgbClr val="F8FFD1"/>
    <a:srgbClr val="D1FFD2"/>
    <a:srgbClr val="FF3300"/>
    <a:srgbClr val="EE0000"/>
    <a:srgbClr val="FF2525"/>
    <a:srgbClr val="2A65AC"/>
    <a:srgbClr val="9999FF"/>
    <a:srgbClr val="367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BA5124-D162-435F-ACE8-83FE412E8E8C}" v="254" dt="2024-09-02T13:02:24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80682" autoAdjust="0"/>
  </p:normalViewPr>
  <p:slideViewPr>
    <p:cSldViewPr>
      <p:cViewPr varScale="1">
        <p:scale>
          <a:sx n="89" d="100"/>
          <a:sy n="89" d="100"/>
        </p:scale>
        <p:origin x="1371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0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세린 천" userId="a02d521a7e2d3d1d" providerId="LiveId" clId="{EABA5124-D162-435F-ACE8-83FE412E8E8C}"/>
    <pc:docChg chg="undo custSel addSld delSld modSld sldOrd modMainMaster modSection">
      <pc:chgData name="세린 천" userId="a02d521a7e2d3d1d" providerId="LiveId" clId="{EABA5124-D162-435F-ACE8-83FE412E8E8C}" dt="2024-09-02T13:02:10.047" v="329" actId="20577"/>
      <pc:docMkLst>
        <pc:docMk/>
      </pc:docMkLst>
      <pc:sldChg chg="addSp modSp add">
        <pc:chgData name="세린 천" userId="a02d521a7e2d3d1d" providerId="LiveId" clId="{EABA5124-D162-435F-ACE8-83FE412E8E8C}" dt="2024-09-02T11:37:04.753" v="9" actId="164"/>
        <pc:sldMkLst>
          <pc:docMk/>
          <pc:sldMk cId="232173193" sldId="286"/>
        </pc:sldMkLst>
        <pc:spChg chg="mod">
          <ac:chgData name="세린 천" userId="a02d521a7e2d3d1d" providerId="LiveId" clId="{EABA5124-D162-435F-ACE8-83FE412E8E8C}" dt="2024-09-02T11:37:04.753" v="9" actId="164"/>
          <ac:spMkLst>
            <pc:docMk/>
            <pc:sldMk cId="232173193" sldId="286"/>
            <ac:spMk id="5" creationId="{F35FC3BF-4267-4C9B-8976-7BC8859BFEEB}"/>
          </ac:spMkLst>
        </pc:spChg>
        <pc:spChg chg="mod">
          <ac:chgData name="세린 천" userId="a02d521a7e2d3d1d" providerId="LiveId" clId="{EABA5124-D162-435F-ACE8-83FE412E8E8C}" dt="2024-09-02T11:37:04.753" v="9" actId="164"/>
          <ac:spMkLst>
            <pc:docMk/>
            <pc:sldMk cId="232173193" sldId="286"/>
            <ac:spMk id="7" creationId="{184575CC-9696-4918-8A54-0DF8198972F7}"/>
          </ac:spMkLst>
        </pc:spChg>
        <pc:spChg chg="mod">
          <ac:chgData name="세린 천" userId="a02d521a7e2d3d1d" providerId="LiveId" clId="{EABA5124-D162-435F-ACE8-83FE412E8E8C}" dt="2024-09-02T11:37:04.753" v="9" actId="164"/>
          <ac:spMkLst>
            <pc:docMk/>
            <pc:sldMk cId="232173193" sldId="286"/>
            <ac:spMk id="9" creationId="{11D95954-3CC4-4427-9E62-1CD4E42DF056}"/>
          </ac:spMkLst>
        </pc:spChg>
        <pc:spChg chg="mod">
          <ac:chgData name="세린 천" userId="a02d521a7e2d3d1d" providerId="LiveId" clId="{EABA5124-D162-435F-ACE8-83FE412E8E8C}" dt="2024-09-02T11:37:04.753" v="9" actId="164"/>
          <ac:spMkLst>
            <pc:docMk/>
            <pc:sldMk cId="232173193" sldId="286"/>
            <ac:spMk id="10" creationId="{DEED156B-4176-4ED5-B077-0E3E404CA328}"/>
          </ac:spMkLst>
        </pc:spChg>
        <pc:spChg chg="mod">
          <ac:chgData name="세린 천" userId="a02d521a7e2d3d1d" providerId="LiveId" clId="{EABA5124-D162-435F-ACE8-83FE412E8E8C}" dt="2024-09-02T11:37:04.753" v="9" actId="164"/>
          <ac:spMkLst>
            <pc:docMk/>
            <pc:sldMk cId="232173193" sldId="286"/>
            <ac:spMk id="12" creationId="{28A2A211-C205-413A-9125-16BAB2053CF4}"/>
          </ac:spMkLst>
        </pc:spChg>
        <pc:grpChg chg="add mod">
          <ac:chgData name="세린 천" userId="a02d521a7e2d3d1d" providerId="LiveId" clId="{EABA5124-D162-435F-ACE8-83FE412E8E8C}" dt="2024-09-02T11:37:04.753" v="9" actId="164"/>
          <ac:grpSpMkLst>
            <pc:docMk/>
            <pc:sldMk cId="232173193" sldId="286"/>
            <ac:grpSpMk id="2" creationId="{4FA3C4F8-4971-9916-C65D-4BDBB659B97A}"/>
          </ac:grpSpMkLst>
        </pc:grpChg>
        <pc:picChg chg="mod">
          <ac:chgData name="세린 천" userId="a02d521a7e2d3d1d" providerId="LiveId" clId="{EABA5124-D162-435F-ACE8-83FE412E8E8C}" dt="2024-09-02T11:37:04.753" v="9" actId="164"/>
          <ac:picMkLst>
            <pc:docMk/>
            <pc:sldMk cId="232173193" sldId="286"/>
            <ac:picMk id="6146" creationId="{6689F094-B1C5-48C0-A082-DE49F76B05EE}"/>
          </ac:picMkLst>
        </pc:picChg>
        <pc:picChg chg="mod">
          <ac:chgData name="세린 천" userId="a02d521a7e2d3d1d" providerId="LiveId" clId="{EABA5124-D162-435F-ACE8-83FE412E8E8C}" dt="2024-09-02T11:37:04.753" v="9" actId="164"/>
          <ac:picMkLst>
            <pc:docMk/>
            <pc:sldMk cId="232173193" sldId="286"/>
            <ac:picMk id="6148" creationId="{180622B8-23F6-43A5-BD11-4A0928AEF441}"/>
          </ac:picMkLst>
        </pc:picChg>
      </pc:sldChg>
      <pc:sldChg chg="delSp modSp mod">
        <pc:chgData name="세린 천" userId="a02d521a7e2d3d1d" providerId="LiveId" clId="{EABA5124-D162-435F-ACE8-83FE412E8E8C}" dt="2024-09-02T12:29:11.619" v="236" actId="478"/>
        <pc:sldMkLst>
          <pc:docMk/>
          <pc:sldMk cId="3736960363" sldId="508"/>
        </pc:sldMkLst>
        <pc:spChg chg="del mod">
          <ac:chgData name="세린 천" userId="a02d521a7e2d3d1d" providerId="LiveId" clId="{EABA5124-D162-435F-ACE8-83FE412E8E8C}" dt="2024-09-02T12:29:11.619" v="236" actId="478"/>
          <ac:spMkLst>
            <pc:docMk/>
            <pc:sldMk cId="3736960363" sldId="508"/>
            <ac:spMk id="2" creationId="{444661CD-7F00-4A37-AED5-38C25F87AD55}"/>
          </ac:spMkLst>
        </pc:spChg>
        <pc:picChg chg="mod">
          <ac:chgData name="세린 천" userId="a02d521a7e2d3d1d" providerId="LiveId" clId="{EABA5124-D162-435F-ACE8-83FE412E8E8C}" dt="2024-09-02T12:29:08.102" v="235" actId="1076"/>
          <ac:picMkLst>
            <pc:docMk/>
            <pc:sldMk cId="3736960363" sldId="508"/>
            <ac:picMk id="4" creationId="{308DBBCB-786B-4BD3-A4C5-96E1BDC3CF93}"/>
          </ac:picMkLst>
        </pc:picChg>
        <pc:cxnChg chg="mod">
          <ac:chgData name="세린 천" userId="a02d521a7e2d3d1d" providerId="LiveId" clId="{EABA5124-D162-435F-ACE8-83FE412E8E8C}" dt="2024-09-02T12:29:08.102" v="235" actId="1076"/>
          <ac:cxnSpMkLst>
            <pc:docMk/>
            <pc:sldMk cId="3736960363" sldId="508"/>
            <ac:cxnSpMk id="6" creationId="{AE0F0855-D6D9-4D29-AD72-2ED6BC5A83E2}"/>
          </ac:cxnSpMkLst>
        </pc:cxnChg>
      </pc:sldChg>
      <pc:sldChg chg="modSp mod">
        <pc:chgData name="세린 천" userId="a02d521a7e2d3d1d" providerId="LiveId" clId="{EABA5124-D162-435F-ACE8-83FE412E8E8C}" dt="2024-09-02T12:39:48.347" v="247" actId="1076"/>
        <pc:sldMkLst>
          <pc:docMk/>
          <pc:sldMk cId="2016220056" sldId="511"/>
        </pc:sldMkLst>
        <pc:picChg chg="mod">
          <ac:chgData name="세린 천" userId="a02d521a7e2d3d1d" providerId="LiveId" clId="{EABA5124-D162-435F-ACE8-83FE412E8E8C}" dt="2024-09-02T12:39:48.347" v="247" actId="1076"/>
          <ac:picMkLst>
            <pc:docMk/>
            <pc:sldMk cId="2016220056" sldId="511"/>
            <ac:picMk id="4" creationId="{6DA3D996-5424-489F-B755-B9B706CD8D9B}"/>
          </ac:picMkLst>
        </pc:picChg>
      </pc:sldChg>
      <pc:sldChg chg="addSp delSp modSp mod ord">
        <pc:chgData name="세린 천" userId="a02d521a7e2d3d1d" providerId="LiveId" clId="{EABA5124-D162-435F-ACE8-83FE412E8E8C}" dt="2024-09-02T12:40:33.325" v="252" actId="1076"/>
        <pc:sldMkLst>
          <pc:docMk/>
          <pc:sldMk cId="5633846" sldId="512"/>
        </pc:sldMkLst>
        <pc:spChg chg="add">
          <ac:chgData name="세린 천" userId="a02d521a7e2d3d1d" providerId="LiveId" clId="{EABA5124-D162-435F-ACE8-83FE412E8E8C}" dt="2024-09-02T12:38:37.520" v="242"/>
          <ac:spMkLst>
            <pc:docMk/>
            <pc:sldMk cId="5633846" sldId="512"/>
            <ac:spMk id="6" creationId="{4341C738-6FEC-34AF-E4BF-D60908499681}"/>
          </ac:spMkLst>
        </pc:spChg>
        <pc:spChg chg="add">
          <ac:chgData name="세린 천" userId="a02d521a7e2d3d1d" providerId="LiveId" clId="{EABA5124-D162-435F-ACE8-83FE412E8E8C}" dt="2024-09-02T12:38:43.348" v="243"/>
          <ac:spMkLst>
            <pc:docMk/>
            <pc:sldMk cId="5633846" sldId="512"/>
            <ac:spMk id="7" creationId="{E754A155-FF55-CF54-0ACB-22D273A6DDF6}"/>
          </ac:spMkLst>
        </pc:spChg>
        <pc:grpChg chg="del">
          <ac:chgData name="세린 천" userId="a02d521a7e2d3d1d" providerId="LiveId" clId="{EABA5124-D162-435F-ACE8-83FE412E8E8C}" dt="2024-09-02T12:38:36.771" v="241" actId="478"/>
          <ac:grpSpMkLst>
            <pc:docMk/>
            <pc:sldMk cId="5633846" sldId="512"/>
            <ac:grpSpMk id="5" creationId="{2E92F8B5-E6DC-4FD2-BC58-353A7C545530}"/>
          </ac:grpSpMkLst>
        </pc:grpChg>
        <pc:picChg chg="add del">
          <ac:chgData name="세린 천" userId="a02d521a7e2d3d1d" providerId="LiveId" clId="{EABA5124-D162-435F-ACE8-83FE412E8E8C}" dt="2024-09-02T12:39:01.234" v="245" actId="478"/>
          <ac:picMkLst>
            <pc:docMk/>
            <pc:sldMk cId="5633846" sldId="512"/>
            <ac:picMk id="9" creationId="{5C184045-DF83-EE7C-FFF6-F5B9E7377292}"/>
          </ac:picMkLst>
        </pc:picChg>
        <pc:picChg chg="add mod">
          <ac:chgData name="세린 천" userId="a02d521a7e2d3d1d" providerId="LiveId" clId="{EABA5124-D162-435F-ACE8-83FE412E8E8C}" dt="2024-09-02T12:40:33.325" v="252" actId="1076"/>
          <ac:picMkLst>
            <pc:docMk/>
            <pc:sldMk cId="5633846" sldId="512"/>
            <ac:picMk id="1030" creationId="{16C72DA0-E0F1-B406-8D47-A19767E56E50}"/>
          </ac:picMkLst>
        </pc:picChg>
      </pc:sldChg>
      <pc:sldChg chg="delSp modSp mod">
        <pc:chgData name="세린 천" userId="a02d521a7e2d3d1d" providerId="LiveId" clId="{EABA5124-D162-435F-ACE8-83FE412E8E8C}" dt="2024-09-02T12:29:53.138" v="238" actId="1076"/>
        <pc:sldMkLst>
          <pc:docMk/>
          <pc:sldMk cId="3498458453" sldId="513"/>
        </pc:sldMkLst>
        <pc:spChg chg="del">
          <ac:chgData name="세린 천" userId="a02d521a7e2d3d1d" providerId="LiveId" clId="{EABA5124-D162-435F-ACE8-83FE412E8E8C}" dt="2024-09-02T12:29:36.563" v="237" actId="478"/>
          <ac:spMkLst>
            <pc:docMk/>
            <pc:sldMk cId="3498458453" sldId="513"/>
            <ac:spMk id="4" creationId="{77D93D85-B5EE-484D-AA77-C340C4394C70}"/>
          </ac:spMkLst>
        </pc:spChg>
        <pc:picChg chg="mod">
          <ac:chgData name="세린 천" userId="a02d521a7e2d3d1d" providerId="LiveId" clId="{EABA5124-D162-435F-ACE8-83FE412E8E8C}" dt="2024-09-02T12:29:53.138" v="238" actId="1076"/>
          <ac:picMkLst>
            <pc:docMk/>
            <pc:sldMk cId="3498458453" sldId="513"/>
            <ac:picMk id="2050" creationId="{439DF9EA-F716-40E7-8CC5-081437409D60}"/>
          </ac:picMkLst>
        </pc:picChg>
        <pc:picChg chg="mod">
          <ac:chgData name="세린 천" userId="a02d521a7e2d3d1d" providerId="LiveId" clId="{EABA5124-D162-435F-ACE8-83FE412E8E8C}" dt="2024-09-02T12:29:53.138" v="238" actId="1076"/>
          <ac:picMkLst>
            <pc:docMk/>
            <pc:sldMk cId="3498458453" sldId="513"/>
            <ac:picMk id="2052" creationId="{CE3725E0-B18E-45B8-950B-A98BA73C2982}"/>
          </ac:picMkLst>
        </pc:picChg>
      </pc:sldChg>
      <pc:sldChg chg="addSp delSp modSp mod">
        <pc:chgData name="세린 천" userId="a02d521a7e2d3d1d" providerId="LiveId" clId="{EABA5124-D162-435F-ACE8-83FE412E8E8C}" dt="2024-09-02T12:56:07.892" v="276" actId="1076"/>
        <pc:sldMkLst>
          <pc:docMk/>
          <pc:sldMk cId="3252854422" sldId="515"/>
        </pc:sldMkLst>
        <pc:spChg chg="del">
          <ac:chgData name="세린 천" userId="a02d521a7e2d3d1d" providerId="LiveId" clId="{EABA5124-D162-435F-ACE8-83FE412E8E8C}" dt="2024-09-02T12:55:13.774" v="269"/>
          <ac:spMkLst>
            <pc:docMk/>
            <pc:sldMk cId="3252854422" sldId="515"/>
            <ac:spMk id="2" creationId="{06A2C424-B5A1-4ED1-A116-D46DAAA9F5BC}"/>
          </ac:spMkLst>
        </pc:spChg>
        <pc:spChg chg="add mod">
          <ac:chgData name="세린 천" userId="a02d521a7e2d3d1d" providerId="LiveId" clId="{EABA5124-D162-435F-ACE8-83FE412E8E8C}" dt="2024-09-02T12:56:06.172" v="275" actId="1076"/>
          <ac:spMkLst>
            <pc:docMk/>
            <pc:sldMk cId="3252854422" sldId="515"/>
            <ac:spMk id="5" creationId="{BBD0F8AE-AE9E-14BD-47D4-F268E95C25FD}"/>
          </ac:spMkLst>
        </pc:spChg>
        <pc:picChg chg="add mod">
          <ac:chgData name="세린 천" userId="a02d521a7e2d3d1d" providerId="LiveId" clId="{EABA5124-D162-435F-ACE8-83FE412E8E8C}" dt="2024-09-02T12:56:06.172" v="275" actId="1076"/>
          <ac:picMkLst>
            <pc:docMk/>
            <pc:sldMk cId="3252854422" sldId="515"/>
            <ac:picMk id="4" creationId="{80172035-6B34-45F8-958C-69E68122AC89}"/>
          </ac:picMkLst>
        </pc:picChg>
        <pc:picChg chg="add mod">
          <ac:chgData name="세린 천" userId="a02d521a7e2d3d1d" providerId="LiveId" clId="{EABA5124-D162-435F-ACE8-83FE412E8E8C}" dt="2024-09-02T12:56:07.892" v="276" actId="1076"/>
          <ac:picMkLst>
            <pc:docMk/>
            <pc:sldMk cId="3252854422" sldId="515"/>
            <ac:picMk id="3074" creationId="{CE67E57D-FDC3-F9A8-B1E4-16DE42199D94}"/>
          </ac:picMkLst>
        </pc:picChg>
      </pc:sldChg>
      <pc:sldChg chg="new del">
        <pc:chgData name="세린 천" userId="a02d521a7e2d3d1d" providerId="LiveId" clId="{EABA5124-D162-435F-ACE8-83FE412E8E8C}" dt="2024-09-02T11:36:26.081" v="2" actId="680"/>
        <pc:sldMkLst>
          <pc:docMk/>
          <pc:sldMk cId="930493196" sldId="516"/>
        </pc:sldMkLst>
      </pc:sldChg>
      <pc:sldChg chg="addSp delSp modSp add mod">
        <pc:chgData name="세린 천" userId="a02d521a7e2d3d1d" providerId="LiveId" clId="{EABA5124-D162-435F-ACE8-83FE412E8E8C}" dt="2024-09-02T11:52:13.804" v="216" actId="1076"/>
        <pc:sldMkLst>
          <pc:docMk/>
          <pc:sldMk cId="2914013148" sldId="516"/>
        </pc:sldMkLst>
        <pc:spChg chg="add del mod">
          <ac:chgData name="세린 천" userId="a02d521a7e2d3d1d" providerId="LiveId" clId="{EABA5124-D162-435F-ACE8-83FE412E8E8C}" dt="2024-09-02T11:36:54.077" v="6" actId="478"/>
          <ac:spMkLst>
            <pc:docMk/>
            <pc:sldMk cId="2914013148" sldId="516"/>
            <ac:spMk id="2" creationId="{4C47FC50-D846-01D0-0941-EC091ADD28C0}"/>
          </ac:spMkLst>
        </pc:spChg>
        <pc:spChg chg="del">
          <ac:chgData name="세린 천" userId="a02d521a7e2d3d1d" providerId="LiveId" clId="{EABA5124-D162-435F-ACE8-83FE412E8E8C}" dt="2024-09-02T11:36:49.966" v="4" actId="478"/>
          <ac:spMkLst>
            <pc:docMk/>
            <pc:sldMk cId="2914013148" sldId="516"/>
            <ac:spMk id="3" creationId="{00000000-0000-0000-0000-000000000000}"/>
          </ac:spMkLst>
        </pc:spChg>
        <pc:spChg chg="del">
          <ac:chgData name="세린 천" userId="a02d521a7e2d3d1d" providerId="LiveId" clId="{EABA5124-D162-435F-ACE8-83FE412E8E8C}" dt="2024-09-02T11:36:49.966" v="4" actId="478"/>
          <ac:spMkLst>
            <pc:docMk/>
            <pc:sldMk cId="2914013148" sldId="516"/>
            <ac:spMk id="5" creationId="{F35FC3BF-4267-4C9B-8976-7BC8859BFEEB}"/>
          </ac:spMkLst>
        </pc:spChg>
        <pc:spChg chg="mod">
          <ac:chgData name="세린 천" userId="a02d521a7e2d3d1d" providerId="LiveId" clId="{EABA5124-D162-435F-ACE8-83FE412E8E8C}" dt="2024-09-02T11:36:54.515" v="7"/>
          <ac:spMkLst>
            <pc:docMk/>
            <pc:sldMk cId="2914013148" sldId="516"/>
            <ac:spMk id="6" creationId="{38591585-EA9D-36E5-898A-38FF6CC58995}"/>
          </ac:spMkLst>
        </pc:spChg>
        <pc:spChg chg="del">
          <ac:chgData name="세린 천" userId="a02d521a7e2d3d1d" providerId="LiveId" clId="{EABA5124-D162-435F-ACE8-83FE412E8E8C}" dt="2024-09-02T11:36:49.966" v="4" actId="478"/>
          <ac:spMkLst>
            <pc:docMk/>
            <pc:sldMk cId="2914013148" sldId="516"/>
            <ac:spMk id="7" creationId="{184575CC-9696-4918-8A54-0DF8198972F7}"/>
          </ac:spMkLst>
        </pc:spChg>
        <pc:spChg chg="mod">
          <ac:chgData name="세린 천" userId="a02d521a7e2d3d1d" providerId="LiveId" clId="{EABA5124-D162-435F-ACE8-83FE412E8E8C}" dt="2024-09-02T11:36:54.515" v="7"/>
          <ac:spMkLst>
            <pc:docMk/>
            <pc:sldMk cId="2914013148" sldId="516"/>
            <ac:spMk id="8" creationId="{9B330CF1-740B-70FC-765E-72131CB428FB}"/>
          </ac:spMkLst>
        </pc:spChg>
        <pc:spChg chg="del">
          <ac:chgData name="세린 천" userId="a02d521a7e2d3d1d" providerId="LiveId" clId="{EABA5124-D162-435F-ACE8-83FE412E8E8C}" dt="2024-09-02T11:36:49.966" v="4" actId="478"/>
          <ac:spMkLst>
            <pc:docMk/>
            <pc:sldMk cId="2914013148" sldId="516"/>
            <ac:spMk id="9" creationId="{11D95954-3CC4-4427-9E62-1CD4E42DF056}"/>
          </ac:spMkLst>
        </pc:spChg>
        <pc:spChg chg="del">
          <ac:chgData name="세린 천" userId="a02d521a7e2d3d1d" providerId="LiveId" clId="{EABA5124-D162-435F-ACE8-83FE412E8E8C}" dt="2024-09-02T11:36:49.966" v="4" actId="478"/>
          <ac:spMkLst>
            <pc:docMk/>
            <pc:sldMk cId="2914013148" sldId="516"/>
            <ac:spMk id="10" creationId="{DEED156B-4176-4ED5-B077-0E3E404CA328}"/>
          </ac:spMkLst>
        </pc:spChg>
        <pc:spChg chg="del">
          <ac:chgData name="세린 천" userId="a02d521a7e2d3d1d" providerId="LiveId" clId="{EABA5124-D162-435F-ACE8-83FE412E8E8C}" dt="2024-09-02T11:36:49.966" v="4" actId="478"/>
          <ac:spMkLst>
            <pc:docMk/>
            <pc:sldMk cId="2914013148" sldId="516"/>
            <ac:spMk id="12" creationId="{28A2A211-C205-413A-9125-16BAB2053CF4}"/>
          </ac:spMkLst>
        </pc:spChg>
        <pc:spChg chg="mod">
          <ac:chgData name="세린 천" userId="a02d521a7e2d3d1d" providerId="LiveId" clId="{EABA5124-D162-435F-ACE8-83FE412E8E8C}" dt="2024-09-02T11:36:54.515" v="7"/>
          <ac:spMkLst>
            <pc:docMk/>
            <pc:sldMk cId="2914013148" sldId="516"/>
            <ac:spMk id="14" creationId="{80744DE3-944C-7BFC-DB42-41F7E8619BDA}"/>
          </ac:spMkLst>
        </pc:spChg>
        <pc:spChg chg="mod">
          <ac:chgData name="세린 천" userId="a02d521a7e2d3d1d" providerId="LiveId" clId="{EABA5124-D162-435F-ACE8-83FE412E8E8C}" dt="2024-09-02T11:36:54.515" v="7"/>
          <ac:spMkLst>
            <pc:docMk/>
            <pc:sldMk cId="2914013148" sldId="516"/>
            <ac:spMk id="15" creationId="{BB5733EC-D13F-A641-621B-A1EDD270A80C}"/>
          </ac:spMkLst>
        </pc:spChg>
        <pc:spChg chg="add del mod">
          <ac:chgData name="세린 천" userId="a02d521a7e2d3d1d" providerId="LiveId" clId="{EABA5124-D162-435F-ACE8-83FE412E8E8C}" dt="2024-09-02T11:37:57.757" v="103" actId="478"/>
          <ac:spMkLst>
            <pc:docMk/>
            <pc:sldMk cId="2914013148" sldId="516"/>
            <ac:spMk id="16" creationId="{A0BDED54-607B-1E63-91DA-1A08266A737D}"/>
          </ac:spMkLst>
        </pc:spChg>
        <pc:spChg chg="mod">
          <ac:chgData name="세린 천" userId="a02d521a7e2d3d1d" providerId="LiveId" clId="{EABA5124-D162-435F-ACE8-83FE412E8E8C}" dt="2024-09-02T11:36:54.515" v="7"/>
          <ac:spMkLst>
            <pc:docMk/>
            <pc:sldMk cId="2914013148" sldId="516"/>
            <ac:spMk id="18" creationId="{288A86C2-9D06-B6FD-E4CE-00497ABC3D3F}"/>
          </ac:spMkLst>
        </pc:spChg>
        <pc:spChg chg="mod">
          <ac:chgData name="세린 천" userId="a02d521a7e2d3d1d" providerId="LiveId" clId="{EABA5124-D162-435F-ACE8-83FE412E8E8C}" dt="2024-09-02T11:36:54.515" v="7"/>
          <ac:spMkLst>
            <pc:docMk/>
            <pc:sldMk cId="2914013148" sldId="516"/>
            <ac:spMk id="19" creationId="{4620B9B8-079F-5709-9CA7-7781273B1244}"/>
          </ac:spMkLst>
        </pc:spChg>
        <pc:spChg chg="add del mod">
          <ac:chgData name="세린 천" userId="a02d521a7e2d3d1d" providerId="LiveId" clId="{EABA5124-D162-435F-ACE8-83FE412E8E8C}" dt="2024-09-02T11:37:57.757" v="103" actId="478"/>
          <ac:spMkLst>
            <pc:docMk/>
            <pc:sldMk cId="2914013148" sldId="516"/>
            <ac:spMk id="22" creationId="{FA586738-EB8F-8E63-56BA-0C211F0B889D}"/>
          </ac:spMkLst>
        </pc:spChg>
        <pc:spChg chg="mod">
          <ac:chgData name="세린 천" userId="a02d521a7e2d3d1d" providerId="LiveId" clId="{EABA5124-D162-435F-ACE8-83FE412E8E8C}" dt="2024-09-02T11:37:27.484" v="94" actId="1038"/>
          <ac:spMkLst>
            <pc:docMk/>
            <pc:sldMk cId="2914013148" sldId="516"/>
            <ac:spMk id="26" creationId="{42E555E4-9098-9BD8-8725-C5151978FB58}"/>
          </ac:spMkLst>
        </pc:spChg>
        <pc:spChg chg="mod">
          <ac:chgData name="세린 천" userId="a02d521a7e2d3d1d" providerId="LiveId" clId="{EABA5124-D162-435F-ACE8-83FE412E8E8C}" dt="2024-09-02T11:37:27.484" v="94" actId="1038"/>
          <ac:spMkLst>
            <pc:docMk/>
            <pc:sldMk cId="2914013148" sldId="516"/>
            <ac:spMk id="27" creationId="{02C4B513-A559-3DAD-AE59-1BDF64B0E29E}"/>
          </ac:spMkLst>
        </pc:spChg>
        <pc:spChg chg="mod">
          <ac:chgData name="세린 천" userId="a02d521a7e2d3d1d" providerId="LiveId" clId="{EABA5124-D162-435F-ACE8-83FE412E8E8C}" dt="2024-09-02T11:37:27.484" v="94" actId="1038"/>
          <ac:spMkLst>
            <pc:docMk/>
            <pc:sldMk cId="2914013148" sldId="516"/>
            <ac:spMk id="28" creationId="{9288819F-A2FB-7530-195E-7D3CA42552B5}"/>
          </ac:spMkLst>
        </pc:spChg>
        <pc:spChg chg="mod">
          <ac:chgData name="세린 천" userId="a02d521a7e2d3d1d" providerId="LiveId" clId="{EABA5124-D162-435F-ACE8-83FE412E8E8C}" dt="2024-09-02T11:37:17.397" v="23" actId="478"/>
          <ac:spMkLst>
            <pc:docMk/>
            <pc:sldMk cId="2914013148" sldId="516"/>
            <ac:spMk id="29" creationId="{210D5A30-FD48-1BD9-CEA5-29B39D541623}"/>
          </ac:spMkLst>
        </pc:spChg>
        <pc:spChg chg="del mod">
          <ac:chgData name="세린 천" userId="a02d521a7e2d3d1d" providerId="LiveId" clId="{EABA5124-D162-435F-ACE8-83FE412E8E8C}" dt="2024-09-02T11:37:19.454" v="24" actId="478"/>
          <ac:spMkLst>
            <pc:docMk/>
            <pc:sldMk cId="2914013148" sldId="516"/>
            <ac:spMk id="30" creationId="{D1FD909D-BA34-8BA5-DE01-DC193567E366}"/>
          </ac:spMkLst>
        </pc:spChg>
        <pc:spChg chg="add del mod">
          <ac:chgData name="세린 천" userId="a02d521a7e2d3d1d" providerId="LiveId" clId="{EABA5124-D162-435F-ACE8-83FE412E8E8C}" dt="2024-09-02T11:52:10.021" v="214" actId="478"/>
          <ac:spMkLst>
            <pc:docMk/>
            <pc:sldMk cId="2914013148" sldId="516"/>
            <ac:spMk id="35" creationId="{46DF9D12-1233-F811-05B3-6623C78C2D9C}"/>
          </ac:spMkLst>
        </pc:spChg>
        <pc:spChg chg="add del mod">
          <ac:chgData name="세린 천" userId="a02d521a7e2d3d1d" providerId="LiveId" clId="{EABA5124-D162-435F-ACE8-83FE412E8E8C}" dt="2024-09-02T11:52:08.252" v="213" actId="478"/>
          <ac:spMkLst>
            <pc:docMk/>
            <pc:sldMk cId="2914013148" sldId="516"/>
            <ac:spMk id="36" creationId="{01A3940C-E378-1E5E-6DA4-C2D40F159CB6}"/>
          </ac:spMkLst>
        </pc:spChg>
        <pc:spChg chg="add mod">
          <ac:chgData name="세린 천" userId="a02d521a7e2d3d1d" providerId="LiveId" clId="{EABA5124-D162-435F-ACE8-83FE412E8E8C}" dt="2024-09-02T11:39:53.449" v="180" actId="1076"/>
          <ac:spMkLst>
            <pc:docMk/>
            <pc:sldMk cId="2914013148" sldId="516"/>
            <ac:spMk id="37" creationId="{569E2CD8-C084-E5BD-73A6-BD1C64EBAF73}"/>
          </ac:spMkLst>
        </pc:spChg>
        <pc:spChg chg="add mod">
          <ac:chgData name="세린 천" userId="a02d521a7e2d3d1d" providerId="LiveId" clId="{EABA5124-D162-435F-ACE8-83FE412E8E8C}" dt="2024-09-02T11:39:49.822" v="179" actId="1076"/>
          <ac:spMkLst>
            <pc:docMk/>
            <pc:sldMk cId="2914013148" sldId="516"/>
            <ac:spMk id="38" creationId="{81F2F30D-2782-2B95-70E7-1E21EE72DBE9}"/>
          </ac:spMkLst>
        </pc:spChg>
        <pc:spChg chg="add del mod">
          <ac:chgData name="세린 천" userId="a02d521a7e2d3d1d" providerId="LiveId" clId="{EABA5124-D162-435F-ACE8-83FE412E8E8C}" dt="2024-09-02T11:52:07.781" v="212" actId="478"/>
          <ac:spMkLst>
            <pc:docMk/>
            <pc:sldMk cId="2914013148" sldId="516"/>
            <ac:spMk id="41" creationId="{4E6BDEE7-B731-8B23-E9AB-951DB16BACFD}"/>
          </ac:spMkLst>
        </pc:spChg>
        <pc:grpChg chg="add del mod">
          <ac:chgData name="세린 천" userId="a02d521a7e2d3d1d" providerId="LiveId" clId="{EABA5124-D162-435F-ACE8-83FE412E8E8C}" dt="2024-09-02T11:37:57.757" v="103" actId="478"/>
          <ac:grpSpMkLst>
            <pc:docMk/>
            <pc:sldMk cId="2914013148" sldId="516"/>
            <ac:grpSpMk id="4" creationId="{05C2224C-CD94-401C-E517-66E4464E69B9}"/>
          </ac:grpSpMkLst>
        </pc:grpChg>
        <pc:grpChg chg="add del mod">
          <ac:chgData name="세린 천" userId="a02d521a7e2d3d1d" providerId="LiveId" clId="{EABA5124-D162-435F-ACE8-83FE412E8E8C}" dt="2024-09-02T11:37:57.757" v="103" actId="478"/>
          <ac:grpSpMkLst>
            <pc:docMk/>
            <pc:sldMk cId="2914013148" sldId="516"/>
            <ac:grpSpMk id="13" creationId="{D6177460-1C41-1C77-5EF3-84CCC5A8E9EF}"/>
          </ac:grpSpMkLst>
        </pc:grpChg>
        <pc:grpChg chg="add del mod">
          <ac:chgData name="세린 천" userId="a02d521a7e2d3d1d" providerId="LiveId" clId="{EABA5124-D162-435F-ACE8-83FE412E8E8C}" dt="2024-09-02T11:37:57.757" v="103" actId="478"/>
          <ac:grpSpMkLst>
            <pc:docMk/>
            <pc:sldMk cId="2914013148" sldId="516"/>
            <ac:grpSpMk id="17" creationId="{9D1626FC-6E93-2430-7326-B1027869B64C}"/>
          </ac:grpSpMkLst>
        </pc:grpChg>
        <pc:grpChg chg="add mod">
          <ac:chgData name="세린 천" userId="a02d521a7e2d3d1d" providerId="LiveId" clId="{EABA5124-D162-435F-ACE8-83FE412E8E8C}" dt="2024-09-02T11:37:17.397" v="23" actId="478"/>
          <ac:grpSpMkLst>
            <pc:docMk/>
            <pc:sldMk cId="2914013148" sldId="516"/>
            <ac:grpSpMk id="23" creationId="{81B01BEE-A69C-D8C7-8FFA-E60934FA5142}"/>
          </ac:grpSpMkLst>
        </pc:grpChg>
        <pc:picChg chg="mod">
          <ac:chgData name="세린 천" userId="a02d521a7e2d3d1d" providerId="LiveId" clId="{EABA5124-D162-435F-ACE8-83FE412E8E8C}" dt="2024-09-02T11:37:17.397" v="23" actId="478"/>
          <ac:picMkLst>
            <pc:docMk/>
            <pc:sldMk cId="2914013148" sldId="516"/>
            <ac:picMk id="24" creationId="{49FA2B6D-E926-1562-4524-147FAC70FED3}"/>
          </ac:picMkLst>
        </pc:picChg>
        <pc:picChg chg="del mod">
          <ac:chgData name="세린 천" userId="a02d521a7e2d3d1d" providerId="LiveId" clId="{EABA5124-D162-435F-ACE8-83FE412E8E8C}" dt="2024-09-02T11:37:17.397" v="23" actId="478"/>
          <ac:picMkLst>
            <pc:docMk/>
            <pc:sldMk cId="2914013148" sldId="516"/>
            <ac:picMk id="25" creationId="{EB10F78A-2B84-58C7-D0E0-45E97D8F15C3}"/>
          </ac:picMkLst>
        </pc:picChg>
        <pc:picChg chg="add mod">
          <ac:chgData name="세린 천" userId="a02d521a7e2d3d1d" providerId="LiveId" clId="{EABA5124-D162-435F-ACE8-83FE412E8E8C}" dt="2024-09-02T11:38:38.280" v="113" actId="1076"/>
          <ac:picMkLst>
            <pc:docMk/>
            <pc:sldMk cId="2914013148" sldId="516"/>
            <ac:picMk id="33" creationId="{6D83D2A9-C925-6B7B-9A21-1A814CE519EE}"/>
          </ac:picMkLst>
        </pc:picChg>
        <pc:picChg chg="add mod">
          <ac:chgData name="세린 천" userId="a02d521a7e2d3d1d" providerId="LiveId" clId="{EABA5124-D162-435F-ACE8-83FE412E8E8C}" dt="2024-09-02T11:38:34.928" v="112" actId="1076"/>
          <ac:picMkLst>
            <pc:docMk/>
            <pc:sldMk cId="2914013148" sldId="516"/>
            <ac:picMk id="34" creationId="{351965A2-FCBD-1D95-585E-093989884D01}"/>
          </ac:picMkLst>
        </pc:picChg>
        <pc:picChg chg="add mod">
          <ac:chgData name="세린 천" userId="a02d521a7e2d3d1d" providerId="LiveId" clId="{EABA5124-D162-435F-ACE8-83FE412E8E8C}" dt="2024-09-02T11:52:13.804" v="216" actId="1076"/>
          <ac:picMkLst>
            <pc:docMk/>
            <pc:sldMk cId="2914013148" sldId="516"/>
            <ac:picMk id="40" creationId="{E5ACB37E-202A-8BF3-6741-1992C1951B7D}"/>
          </ac:picMkLst>
        </pc:picChg>
        <pc:picChg chg="add mod">
          <ac:chgData name="세린 천" userId="a02d521a7e2d3d1d" providerId="LiveId" clId="{EABA5124-D162-435F-ACE8-83FE412E8E8C}" dt="2024-09-02T11:52:10.914" v="215" actId="1076"/>
          <ac:picMkLst>
            <pc:docMk/>
            <pc:sldMk cId="2914013148" sldId="516"/>
            <ac:picMk id="43" creationId="{C7BCF0C5-FFCC-E826-58C6-0ED35A7EE65C}"/>
          </ac:picMkLst>
        </pc:picChg>
        <pc:picChg chg="del">
          <ac:chgData name="세린 천" userId="a02d521a7e2d3d1d" providerId="LiveId" clId="{EABA5124-D162-435F-ACE8-83FE412E8E8C}" dt="2024-09-02T11:36:49.966" v="4" actId="478"/>
          <ac:picMkLst>
            <pc:docMk/>
            <pc:sldMk cId="2914013148" sldId="516"/>
            <ac:picMk id="6146" creationId="{6689F094-B1C5-48C0-A082-DE49F76B05EE}"/>
          </ac:picMkLst>
        </pc:picChg>
        <pc:picChg chg="del">
          <ac:chgData name="세린 천" userId="a02d521a7e2d3d1d" providerId="LiveId" clId="{EABA5124-D162-435F-ACE8-83FE412E8E8C}" dt="2024-09-02T11:36:49.966" v="4" actId="478"/>
          <ac:picMkLst>
            <pc:docMk/>
            <pc:sldMk cId="2914013148" sldId="516"/>
            <ac:picMk id="6148" creationId="{180622B8-23F6-43A5-BD11-4A0928AEF441}"/>
          </ac:picMkLst>
        </pc:picChg>
        <pc:cxnChg chg="add del mod">
          <ac:chgData name="세린 천" userId="a02d521a7e2d3d1d" providerId="LiveId" clId="{EABA5124-D162-435F-ACE8-83FE412E8E8C}" dt="2024-09-02T11:37:57.757" v="103" actId="478"/>
          <ac:cxnSpMkLst>
            <pc:docMk/>
            <pc:sldMk cId="2914013148" sldId="516"/>
            <ac:cxnSpMk id="11" creationId="{731E03C1-6C21-B030-5E2D-647B083A093B}"/>
          </ac:cxnSpMkLst>
        </pc:cxnChg>
        <pc:cxnChg chg="add del mod">
          <ac:chgData name="세린 천" userId="a02d521a7e2d3d1d" providerId="LiveId" clId="{EABA5124-D162-435F-ACE8-83FE412E8E8C}" dt="2024-09-02T11:37:57.757" v="103" actId="478"/>
          <ac:cxnSpMkLst>
            <pc:docMk/>
            <pc:sldMk cId="2914013148" sldId="516"/>
            <ac:cxnSpMk id="20" creationId="{B5F29765-42FB-73F0-BB1E-BA1F0BC7BE65}"/>
          </ac:cxnSpMkLst>
        </pc:cxnChg>
        <pc:cxnChg chg="add del mod">
          <ac:chgData name="세린 천" userId="a02d521a7e2d3d1d" providerId="LiveId" clId="{EABA5124-D162-435F-ACE8-83FE412E8E8C}" dt="2024-09-02T11:37:57.757" v="103" actId="478"/>
          <ac:cxnSpMkLst>
            <pc:docMk/>
            <pc:sldMk cId="2914013148" sldId="516"/>
            <ac:cxnSpMk id="21" creationId="{5A654679-E434-D3B6-F593-2C0E099B983D}"/>
          </ac:cxnSpMkLst>
        </pc:cxnChg>
        <pc:cxnChg chg="add mod">
          <ac:chgData name="세린 천" userId="a02d521a7e2d3d1d" providerId="LiveId" clId="{EABA5124-D162-435F-ACE8-83FE412E8E8C}" dt="2024-09-02T11:37:45.889" v="102" actId="693"/>
          <ac:cxnSpMkLst>
            <pc:docMk/>
            <pc:sldMk cId="2914013148" sldId="516"/>
            <ac:cxnSpMk id="32" creationId="{801F3D53-3A38-3C16-FE94-A02F2FF324C0}"/>
          </ac:cxnSpMkLst>
        </pc:cxnChg>
      </pc:sldChg>
      <pc:sldChg chg="modSp add mod">
        <pc:chgData name="세린 천" userId="a02d521a7e2d3d1d" providerId="LiveId" clId="{EABA5124-D162-435F-ACE8-83FE412E8E8C}" dt="2024-09-02T12:25:40.856" v="219" actId="1582"/>
        <pc:sldMkLst>
          <pc:docMk/>
          <pc:sldMk cId="2422308162" sldId="517"/>
        </pc:sldMkLst>
        <pc:picChg chg="mod">
          <ac:chgData name="세린 천" userId="a02d521a7e2d3d1d" providerId="LiveId" clId="{EABA5124-D162-435F-ACE8-83FE412E8E8C}" dt="2024-09-02T12:25:40.856" v="219" actId="1582"/>
          <ac:picMkLst>
            <pc:docMk/>
            <pc:sldMk cId="2422308162" sldId="517"/>
            <ac:picMk id="34" creationId="{351965A2-FCBD-1D95-585E-093989884D01}"/>
          </ac:picMkLst>
        </pc:picChg>
      </pc:sldChg>
      <pc:sldChg chg="addSp delSp modSp new mod">
        <pc:chgData name="세린 천" userId="a02d521a7e2d3d1d" providerId="LiveId" clId="{EABA5124-D162-435F-ACE8-83FE412E8E8C}" dt="2024-09-02T12:41:43.995" v="260" actId="478"/>
        <pc:sldMkLst>
          <pc:docMk/>
          <pc:sldMk cId="811257163" sldId="518"/>
        </pc:sldMkLst>
        <pc:spChg chg="del">
          <ac:chgData name="세린 천" userId="a02d521a7e2d3d1d" providerId="LiveId" clId="{EABA5124-D162-435F-ACE8-83FE412E8E8C}" dt="2024-09-02T12:41:43.995" v="260" actId="478"/>
          <ac:spMkLst>
            <pc:docMk/>
            <pc:sldMk cId="811257163" sldId="518"/>
            <ac:spMk id="2" creationId="{34867671-6236-E0AF-B909-FBC8490A6799}"/>
          </ac:spMkLst>
        </pc:spChg>
        <pc:picChg chg="add mod">
          <ac:chgData name="세린 천" userId="a02d521a7e2d3d1d" providerId="LiveId" clId="{EABA5124-D162-435F-ACE8-83FE412E8E8C}" dt="2024-09-02T12:41:40.631" v="259" actId="1076"/>
          <ac:picMkLst>
            <pc:docMk/>
            <pc:sldMk cId="811257163" sldId="518"/>
            <ac:picMk id="2050" creationId="{4AA991FD-FD94-6062-2E19-318229298F39}"/>
          </ac:picMkLst>
        </pc:picChg>
      </pc:sldChg>
      <pc:sldChg chg="addSp modSp new">
        <pc:chgData name="세린 천" userId="a02d521a7e2d3d1d" providerId="LiveId" clId="{EABA5124-D162-435F-ACE8-83FE412E8E8C}" dt="2024-09-02T12:56:49.389" v="280" actId="1076"/>
        <pc:sldMkLst>
          <pc:docMk/>
          <pc:sldMk cId="3739557791" sldId="519"/>
        </pc:sldMkLst>
        <pc:picChg chg="add mod">
          <ac:chgData name="세린 천" userId="a02d521a7e2d3d1d" providerId="LiveId" clId="{EABA5124-D162-435F-ACE8-83FE412E8E8C}" dt="2024-09-02T12:56:49.389" v="280" actId="1076"/>
          <ac:picMkLst>
            <pc:docMk/>
            <pc:sldMk cId="3739557791" sldId="519"/>
            <ac:picMk id="4098" creationId="{9CC9389A-D69F-6A4D-7D90-8314551B5AB4}"/>
          </ac:picMkLst>
        </pc:picChg>
      </pc:sldChg>
      <pc:sldChg chg="addSp modSp new">
        <pc:chgData name="세린 천" userId="a02d521a7e2d3d1d" providerId="LiveId" clId="{EABA5124-D162-435F-ACE8-83FE412E8E8C}" dt="2024-09-02T12:56:57.616" v="282"/>
        <pc:sldMkLst>
          <pc:docMk/>
          <pc:sldMk cId="2839846451" sldId="520"/>
        </pc:sldMkLst>
        <pc:picChg chg="add mod">
          <ac:chgData name="세린 천" userId="a02d521a7e2d3d1d" providerId="LiveId" clId="{EABA5124-D162-435F-ACE8-83FE412E8E8C}" dt="2024-09-02T12:56:57.616" v="282"/>
          <ac:picMkLst>
            <pc:docMk/>
            <pc:sldMk cId="2839846451" sldId="520"/>
            <ac:picMk id="4" creationId="{597EF9D2-47B0-468D-7FD6-AD0C4CDAC732}"/>
          </ac:picMkLst>
        </pc:picChg>
      </pc:sldChg>
      <pc:sldChg chg="addSp delSp modSp new mod">
        <pc:chgData name="세린 천" userId="a02d521a7e2d3d1d" providerId="LiveId" clId="{EABA5124-D162-435F-ACE8-83FE412E8E8C}" dt="2024-09-02T12:58:24.714" v="297" actId="478"/>
        <pc:sldMkLst>
          <pc:docMk/>
          <pc:sldMk cId="3496426527" sldId="521"/>
        </pc:sldMkLst>
        <pc:spChg chg="del">
          <ac:chgData name="세린 천" userId="a02d521a7e2d3d1d" providerId="LiveId" clId="{EABA5124-D162-435F-ACE8-83FE412E8E8C}" dt="2024-09-02T12:58:24.714" v="297" actId="478"/>
          <ac:spMkLst>
            <pc:docMk/>
            <pc:sldMk cId="3496426527" sldId="521"/>
            <ac:spMk id="2" creationId="{34AB2DDC-256A-1039-4F48-9FBE7E354121}"/>
          </ac:spMkLst>
        </pc:spChg>
        <pc:picChg chg="add mod">
          <ac:chgData name="세린 천" userId="a02d521a7e2d3d1d" providerId="LiveId" clId="{EABA5124-D162-435F-ACE8-83FE412E8E8C}" dt="2024-09-02T12:58:22.087" v="296" actId="1076"/>
          <ac:picMkLst>
            <pc:docMk/>
            <pc:sldMk cId="3496426527" sldId="521"/>
            <ac:picMk id="4" creationId="{E6D06114-7545-0881-C8E9-912B0623F936}"/>
          </ac:picMkLst>
        </pc:picChg>
      </pc:sldChg>
      <pc:sldChg chg="addSp modSp add mod">
        <pc:chgData name="세린 천" userId="a02d521a7e2d3d1d" providerId="LiveId" clId="{EABA5124-D162-435F-ACE8-83FE412E8E8C}" dt="2024-09-02T12:58:02.595" v="292" actId="1582"/>
        <pc:sldMkLst>
          <pc:docMk/>
          <pc:sldMk cId="2940570295" sldId="522"/>
        </pc:sldMkLst>
        <pc:picChg chg="add mod">
          <ac:chgData name="세린 천" userId="a02d521a7e2d3d1d" providerId="LiveId" clId="{EABA5124-D162-435F-ACE8-83FE412E8E8C}" dt="2024-09-02T12:58:02.595" v="292" actId="1582"/>
          <ac:picMkLst>
            <pc:docMk/>
            <pc:sldMk cId="2940570295" sldId="522"/>
            <ac:picMk id="6" creationId="{9292C55E-7B69-72C4-791B-874CFF3267EE}"/>
          </ac:picMkLst>
        </pc:picChg>
      </pc:sldChg>
      <pc:sldChg chg="addSp modSp new mod">
        <pc:chgData name="세린 천" userId="a02d521a7e2d3d1d" providerId="LiveId" clId="{EABA5124-D162-435F-ACE8-83FE412E8E8C}" dt="2024-09-02T13:01:47.706" v="325" actId="1076"/>
        <pc:sldMkLst>
          <pc:docMk/>
          <pc:sldMk cId="3816634403" sldId="523"/>
        </pc:sldMkLst>
        <pc:spChg chg="add mod">
          <ac:chgData name="세린 천" userId="a02d521a7e2d3d1d" providerId="LiveId" clId="{EABA5124-D162-435F-ACE8-83FE412E8E8C}" dt="2024-09-02T13:01:47.706" v="325" actId="1076"/>
          <ac:spMkLst>
            <pc:docMk/>
            <pc:sldMk cId="3816634403" sldId="523"/>
            <ac:spMk id="7" creationId="{223B50D4-4770-756C-6BD1-F672C20E9CA3}"/>
          </ac:spMkLst>
        </pc:spChg>
        <pc:spChg chg="add mod">
          <ac:chgData name="세린 천" userId="a02d521a7e2d3d1d" providerId="LiveId" clId="{EABA5124-D162-435F-ACE8-83FE412E8E8C}" dt="2024-09-02T13:01:40.588" v="323" actId="208"/>
          <ac:spMkLst>
            <pc:docMk/>
            <pc:sldMk cId="3816634403" sldId="523"/>
            <ac:spMk id="8" creationId="{2DF3DA82-EB56-763D-7219-157CDF2E61A9}"/>
          </ac:spMkLst>
        </pc:spChg>
        <pc:picChg chg="add mod">
          <ac:chgData name="세린 천" userId="a02d521a7e2d3d1d" providerId="LiveId" clId="{EABA5124-D162-435F-ACE8-83FE412E8E8C}" dt="2024-09-02T13:01:08.400" v="315" actId="1076"/>
          <ac:picMkLst>
            <pc:docMk/>
            <pc:sldMk cId="3816634403" sldId="523"/>
            <ac:picMk id="4" creationId="{A1286066-A35C-0987-79CF-A9D066E41ACE}"/>
          </ac:picMkLst>
        </pc:picChg>
        <pc:picChg chg="add mod">
          <ac:chgData name="세린 천" userId="a02d521a7e2d3d1d" providerId="LiveId" clId="{EABA5124-D162-435F-ACE8-83FE412E8E8C}" dt="2024-09-02T13:01:09.697" v="316" actId="1076"/>
          <ac:picMkLst>
            <pc:docMk/>
            <pc:sldMk cId="3816634403" sldId="523"/>
            <ac:picMk id="6" creationId="{8EC698F7-6A6C-E75D-80CF-E055542C1A21}"/>
          </ac:picMkLst>
        </pc:picChg>
      </pc:sldChg>
      <pc:sldChg chg="addSp delSp modSp add mod">
        <pc:chgData name="세린 천" userId="a02d521a7e2d3d1d" providerId="LiveId" clId="{EABA5124-D162-435F-ACE8-83FE412E8E8C}" dt="2024-09-02T13:00:24.514" v="306" actId="1076"/>
        <pc:sldMkLst>
          <pc:docMk/>
          <pc:sldMk cId="367748989" sldId="524"/>
        </pc:sldMkLst>
        <pc:picChg chg="del mod">
          <ac:chgData name="세린 천" userId="a02d521a7e2d3d1d" providerId="LiveId" clId="{EABA5124-D162-435F-ACE8-83FE412E8E8C}" dt="2024-09-02T13:00:05.465" v="301" actId="478"/>
          <ac:picMkLst>
            <pc:docMk/>
            <pc:sldMk cId="367748989" sldId="524"/>
            <ac:picMk id="4" creationId="{E6D06114-7545-0881-C8E9-912B0623F936}"/>
          </ac:picMkLst>
        </pc:picChg>
        <pc:picChg chg="add mod">
          <ac:chgData name="세린 천" userId="a02d521a7e2d3d1d" providerId="LiveId" clId="{EABA5124-D162-435F-ACE8-83FE412E8E8C}" dt="2024-09-02T13:00:24.514" v="306" actId="1076"/>
          <ac:picMkLst>
            <pc:docMk/>
            <pc:sldMk cId="367748989" sldId="524"/>
            <ac:picMk id="5" creationId="{29E7BA94-209A-6B95-E8A7-8BEB6A3AA2F3}"/>
          </ac:picMkLst>
        </pc:picChg>
      </pc:sldChg>
      <pc:sldChg chg="new del">
        <pc:chgData name="세린 천" userId="a02d521a7e2d3d1d" providerId="LiveId" clId="{EABA5124-D162-435F-ACE8-83FE412E8E8C}" dt="2024-09-02T13:01:54.250" v="327" actId="47"/>
        <pc:sldMkLst>
          <pc:docMk/>
          <pc:sldMk cId="958065039" sldId="525"/>
        </pc:sldMkLst>
      </pc:sldChg>
      <pc:sldMasterChg chg="modSldLayout">
        <pc:chgData name="세린 천" userId="a02d521a7e2d3d1d" providerId="LiveId" clId="{EABA5124-D162-435F-ACE8-83FE412E8E8C}" dt="2024-09-02T13:02:10.047" v="329" actId="20577"/>
        <pc:sldMasterMkLst>
          <pc:docMk/>
          <pc:sldMasterMk cId="1776831676" sldId="2147483648"/>
        </pc:sldMasterMkLst>
        <pc:sldLayoutChg chg="modSp mod">
          <pc:chgData name="세린 천" userId="a02d521a7e2d3d1d" providerId="LiveId" clId="{EABA5124-D162-435F-ACE8-83FE412E8E8C}" dt="2024-09-02T13:02:10.047" v="329" actId="20577"/>
          <pc:sldLayoutMkLst>
            <pc:docMk/>
            <pc:sldMasterMk cId="1776831676" sldId="2147483648"/>
            <pc:sldLayoutMk cId="3081919140" sldId="2147483650"/>
          </pc:sldLayoutMkLst>
          <pc:spChg chg="mod">
            <ac:chgData name="세린 천" userId="a02d521a7e2d3d1d" providerId="LiveId" clId="{EABA5124-D162-435F-ACE8-83FE412E8E8C}" dt="2024-09-02T13:02:10.047" v="329" actId="20577"/>
            <ac:spMkLst>
              <pc:docMk/>
              <pc:sldMasterMk cId="1776831676" sldId="2147483648"/>
              <pc:sldLayoutMk cId="3081919140" sldId="2147483650"/>
              <ac:spMk id="6" creationId="{00000000-0000-0000-0000-000000000000}"/>
            </ac:spMkLst>
          </pc:spChg>
        </pc:sldLayoutChg>
      </pc:sldMasterChg>
    </pc:docChg>
  </pc:docChgLst>
  <pc:docChgLst>
    <pc:chgData name="천 세린" userId="a02d521a7e2d3d1d" providerId="LiveId" clId="{51FB78A5-9976-482C-B66C-B71BD4C68FB0}"/>
    <pc:docChg chg="undo custSel addSld delSld modSld sldOrd">
      <pc:chgData name="천 세린" userId="a02d521a7e2d3d1d" providerId="LiveId" clId="{51FB78A5-9976-482C-B66C-B71BD4C68FB0}" dt="2024-09-02T07:43:08.248" v="492" actId="1076"/>
      <pc:docMkLst>
        <pc:docMk/>
      </pc:docMkLst>
      <pc:sldChg chg="modSp">
        <pc:chgData name="천 세린" userId="a02d521a7e2d3d1d" providerId="LiveId" clId="{51FB78A5-9976-482C-B66C-B71BD4C68FB0}" dt="2024-09-02T05:19:12.319" v="27" actId="20577"/>
        <pc:sldMkLst>
          <pc:docMk/>
          <pc:sldMk cId="1914826220" sldId="258"/>
        </pc:sldMkLst>
        <pc:spChg chg="mod">
          <ac:chgData name="천 세린" userId="a02d521a7e2d3d1d" providerId="LiveId" clId="{51FB78A5-9976-482C-B66C-B71BD4C68FB0}" dt="2024-09-02T05:19:08.697" v="23" actId="20577"/>
          <ac:spMkLst>
            <pc:docMk/>
            <pc:sldMk cId="1914826220" sldId="258"/>
            <ac:spMk id="4" creationId="{BC96A556-63A6-4571-9852-BD78DEDF6443}"/>
          </ac:spMkLst>
        </pc:spChg>
        <pc:spChg chg="mod">
          <ac:chgData name="천 세린" userId="a02d521a7e2d3d1d" providerId="LiveId" clId="{51FB78A5-9976-482C-B66C-B71BD4C68FB0}" dt="2024-09-02T05:18:14.452" v="4"/>
          <ac:spMkLst>
            <pc:docMk/>
            <pc:sldMk cId="1914826220" sldId="258"/>
            <ac:spMk id="2050" creationId="{00000000-0000-0000-0000-000000000000}"/>
          </ac:spMkLst>
        </pc:spChg>
        <pc:spChg chg="mod">
          <ac:chgData name="천 세린" userId="a02d521a7e2d3d1d" providerId="LiveId" clId="{51FB78A5-9976-482C-B66C-B71BD4C68FB0}" dt="2024-09-02T05:19:12.319" v="27" actId="20577"/>
          <ac:spMkLst>
            <pc:docMk/>
            <pc:sldMk cId="1914826220" sldId="258"/>
            <ac:spMk id="2051" creationId="{00000000-0000-0000-0000-000000000000}"/>
          </ac:spMkLst>
        </pc:spChg>
      </pc:sldChg>
      <pc:sldChg chg="del">
        <pc:chgData name="천 세린" userId="a02d521a7e2d3d1d" providerId="LiveId" clId="{51FB78A5-9976-482C-B66C-B71BD4C68FB0}" dt="2024-09-02T05:19:17.467" v="28" actId="2696"/>
        <pc:sldMkLst>
          <pc:docMk/>
          <pc:sldMk cId="2263636737" sldId="259"/>
        </pc:sldMkLst>
      </pc:sldChg>
      <pc:sldChg chg="add del">
        <pc:chgData name="천 세린" userId="a02d521a7e2d3d1d" providerId="LiveId" clId="{51FB78A5-9976-482C-B66C-B71BD4C68FB0}" dt="2024-09-02T05:33:43.581" v="61" actId="2696"/>
        <pc:sldMkLst>
          <pc:docMk/>
          <pc:sldMk cId="2899449973" sldId="259"/>
        </pc:sldMkLst>
      </pc:sldChg>
      <pc:sldChg chg="del">
        <pc:chgData name="천 세린" userId="a02d521a7e2d3d1d" providerId="LiveId" clId="{51FB78A5-9976-482C-B66C-B71BD4C68FB0}" dt="2024-09-02T05:19:17.505" v="36" actId="2696"/>
        <pc:sldMkLst>
          <pc:docMk/>
          <pc:sldMk cId="3555969216" sldId="261"/>
        </pc:sldMkLst>
      </pc:sldChg>
      <pc:sldChg chg="del">
        <pc:chgData name="천 세린" userId="a02d521a7e2d3d1d" providerId="LiveId" clId="{51FB78A5-9976-482C-B66C-B71BD4C68FB0}" dt="2024-09-02T05:19:17.472" v="29" actId="2696"/>
        <pc:sldMkLst>
          <pc:docMk/>
          <pc:sldMk cId="955362039" sldId="263"/>
        </pc:sldMkLst>
      </pc:sldChg>
      <pc:sldChg chg="del">
        <pc:chgData name="천 세린" userId="a02d521a7e2d3d1d" providerId="LiveId" clId="{51FB78A5-9976-482C-B66C-B71BD4C68FB0}" dt="2024-09-02T05:19:17.477" v="30" actId="2696"/>
        <pc:sldMkLst>
          <pc:docMk/>
          <pc:sldMk cId="684728358" sldId="264"/>
        </pc:sldMkLst>
      </pc:sldChg>
      <pc:sldChg chg="del">
        <pc:chgData name="천 세린" userId="a02d521a7e2d3d1d" providerId="LiveId" clId="{51FB78A5-9976-482C-B66C-B71BD4C68FB0}" dt="2024-09-02T05:19:17.482" v="31" actId="2696"/>
        <pc:sldMkLst>
          <pc:docMk/>
          <pc:sldMk cId="816645998" sldId="265"/>
        </pc:sldMkLst>
      </pc:sldChg>
      <pc:sldChg chg="del">
        <pc:chgData name="천 세린" userId="a02d521a7e2d3d1d" providerId="LiveId" clId="{51FB78A5-9976-482C-B66C-B71BD4C68FB0}" dt="2024-09-02T05:19:17.510" v="37" actId="2696"/>
        <pc:sldMkLst>
          <pc:docMk/>
          <pc:sldMk cId="2084423751" sldId="266"/>
        </pc:sldMkLst>
      </pc:sldChg>
      <pc:sldChg chg="modSp add">
        <pc:chgData name="천 세린" userId="a02d521a7e2d3d1d" providerId="LiveId" clId="{51FB78A5-9976-482C-B66C-B71BD4C68FB0}" dt="2024-09-02T05:38:34.973" v="181" actId="120"/>
        <pc:sldMkLst>
          <pc:docMk/>
          <pc:sldMk cId="3624422851" sldId="266"/>
        </pc:sldMkLst>
        <pc:spChg chg="mod">
          <ac:chgData name="천 세린" userId="a02d521a7e2d3d1d" providerId="LiveId" clId="{51FB78A5-9976-482C-B66C-B71BD4C68FB0}" dt="2024-09-02T05:38:34.973" v="181" actId="120"/>
          <ac:spMkLst>
            <pc:docMk/>
            <pc:sldMk cId="3624422851" sldId="266"/>
            <ac:spMk id="5" creationId="{0E87FA14-8646-4731-9023-462313A53CAD}"/>
          </ac:spMkLst>
        </pc:spChg>
      </pc:sldChg>
      <pc:sldChg chg="del">
        <pc:chgData name="천 세린" userId="a02d521a7e2d3d1d" providerId="LiveId" clId="{51FB78A5-9976-482C-B66C-B71BD4C68FB0}" dt="2024-09-02T05:19:17.546" v="44" actId="2696"/>
        <pc:sldMkLst>
          <pc:docMk/>
          <pc:sldMk cId="3686870220" sldId="268"/>
        </pc:sldMkLst>
      </pc:sldChg>
      <pc:sldChg chg="del">
        <pc:chgData name="천 세린" userId="a02d521a7e2d3d1d" providerId="LiveId" clId="{51FB78A5-9976-482C-B66C-B71BD4C68FB0}" dt="2024-09-02T05:19:17.525" v="40" actId="2696"/>
        <pc:sldMkLst>
          <pc:docMk/>
          <pc:sldMk cId="1628225817" sldId="269"/>
        </pc:sldMkLst>
      </pc:sldChg>
      <pc:sldChg chg="del">
        <pc:chgData name="천 세린" userId="a02d521a7e2d3d1d" providerId="LiveId" clId="{51FB78A5-9976-482C-B66C-B71BD4C68FB0}" dt="2024-09-02T05:19:17.529" v="41" actId="2696"/>
        <pc:sldMkLst>
          <pc:docMk/>
          <pc:sldMk cId="982518490" sldId="270"/>
        </pc:sldMkLst>
      </pc:sldChg>
      <pc:sldChg chg="del">
        <pc:chgData name="천 세린" userId="a02d521a7e2d3d1d" providerId="LiveId" clId="{51FB78A5-9976-482C-B66C-B71BD4C68FB0}" dt="2024-09-02T05:19:17.541" v="43" actId="2696"/>
        <pc:sldMkLst>
          <pc:docMk/>
          <pc:sldMk cId="1467359535" sldId="271"/>
        </pc:sldMkLst>
      </pc:sldChg>
      <pc:sldChg chg="del">
        <pc:chgData name="천 세린" userId="a02d521a7e2d3d1d" providerId="LiveId" clId="{51FB78A5-9976-482C-B66C-B71BD4C68FB0}" dt="2024-09-02T05:19:17.534" v="42" actId="2696"/>
        <pc:sldMkLst>
          <pc:docMk/>
          <pc:sldMk cId="2420732527" sldId="272"/>
        </pc:sldMkLst>
      </pc:sldChg>
      <pc:sldChg chg="del">
        <pc:chgData name="천 세린" userId="a02d521a7e2d3d1d" providerId="LiveId" clId="{51FB78A5-9976-482C-B66C-B71BD4C68FB0}" dt="2024-09-02T05:19:17.568" v="49" actId="2696"/>
        <pc:sldMkLst>
          <pc:docMk/>
          <pc:sldMk cId="3215522718" sldId="273"/>
        </pc:sldMkLst>
      </pc:sldChg>
      <pc:sldChg chg="del">
        <pc:chgData name="천 세린" userId="a02d521a7e2d3d1d" providerId="LiveId" clId="{51FB78A5-9976-482C-B66C-B71BD4C68FB0}" dt="2024-09-02T05:19:17.550" v="45" actId="2696"/>
        <pc:sldMkLst>
          <pc:docMk/>
          <pc:sldMk cId="1038779607" sldId="274"/>
        </pc:sldMkLst>
      </pc:sldChg>
      <pc:sldChg chg="del">
        <pc:chgData name="천 세린" userId="a02d521a7e2d3d1d" providerId="LiveId" clId="{51FB78A5-9976-482C-B66C-B71BD4C68FB0}" dt="2024-09-02T05:19:17.554" v="46" actId="2696"/>
        <pc:sldMkLst>
          <pc:docMk/>
          <pc:sldMk cId="3445056074" sldId="276"/>
        </pc:sldMkLst>
      </pc:sldChg>
      <pc:sldChg chg="del">
        <pc:chgData name="천 세린" userId="a02d521a7e2d3d1d" providerId="LiveId" clId="{51FB78A5-9976-482C-B66C-B71BD4C68FB0}" dt="2024-09-02T05:19:17.563" v="48" actId="2696"/>
        <pc:sldMkLst>
          <pc:docMk/>
          <pc:sldMk cId="2480780749" sldId="277"/>
        </pc:sldMkLst>
      </pc:sldChg>
      <pc:sldChg chg="del">
        <pc:chgData name="천 세린" userId="a02d521a7e2d3d1d" providerId="LiveId" clId="{51FB78A5-9976-482C-B66C-B71BD4C68FB0}" dt="2024-09-02T05:19:17.559" v="47" actId="2696"/>
        <pc:sldMkLst>
          <pc:docMk/>
          <pc:sldMk cId="3022611292" sldId="278"/>
        </pc:sldMkLst>
      </pc:sldChg>
      <pc:sldChg chg="del">
        <pc:chgData name="천 세린" userId="a02d521a7e2d3d1d" providerId="LiveId" clId="{51FB78A5-9976-482C-B66C-B71BD4C68FB0}" dt="2024-09-02T05:19:17.572" v="50" actId="2696"/>
        <pc:sldMkLst>
          <pc:docMk/>
          <pc:sldMk cId="3171514912" sldId="279"/>
        </pc:sldMkLst>
      </pc:sldChg>
      <pc:sldChg chg="del">
        <pc:chgData name="천 세린" userId="a02d521a7e2d3d1d" providerId="LiveId" clId="{51FB78A5-9976-482C-B66C-B71BD4C68FB0}" dt="2024-09-02T05:19:17.577" v="51" actId="2696"/>
        <pc:sldMkLst>
          <pc:docMk/>
          <pc:sldMk cId="2451340423" sldId="280"/>
        </pc:sldMkLst>
      </pc:sldChg>
      <pc:sldChg chg="del">
        <pc:chgData name="천 세린" userId="a02d521a7e2d3d1d" providerId="LiveId" clId="{51FB78A5-9976-482C-B66C-B71BD4C68FB0}" dt="2024-09-02T05:19:17.583" v="52" actId="2696"/>
        <pc:sldMkLst>
          <pc:docMk/>
          <pc:sldMk cId="791557332" sldId="281"/>
        </pc:sldMkLst>
      </pc:sldChg>
      <pc:sldChg chg="del">
        <pc:chgData name="천 세린" userId="a02d521a7e2d3d1d" providerId="LiveId" clId="{51FB78A5-9976-482C-B66C-B71BD4C68FB0}" dt="2024-09-02T05:19:17.487" v="32" actId="2696"/>
        <pc:sldMkLst>
          <pc:docMk/>
          <pc:sldMk cId="3050442765" sldId="282"/>
        </pc:sldMkLst>
      </pc:sldChg>
      <pc:sldChg chg="del">
        <pc:chgData name="천 세린" userId="a02d521a7e2d3d1d" providerId="LiveId" clId="{51FB78A5-9976-482C-B66C-B71BD4C68FB0}" dt="2024-09-02T05:19:17.491" v="33" actId="2696"/>
        <pc:sldMkLst>
          <pc:docMk/>
          <pc:sldMk cId="1826590643" sldId="283"/>
        </pc:sldMkLst>
      </pc:sldChg>
      <pc:sldChg chg="del">
        <pc:chgData name="천 세린" userId="a02d521a7e2d3d1d" providerId="LiveId" clId="{51FB78A5-9976-482C-B66C-B71BD4C68FB0}" dt="2024-09-02T05:19:17.497" v="34" actId="2696"/>
        <pc:sldMkLst>
          <pc:docMk/>
          <pc:sldMk cId="1221768115" sldId="284"/>
        </pc:sldMkLst>
      </pc:sldChg>
      <pc:sldChg chg="del">
        <pc:chgData name="천 세린" userId="a02d521a7e2d3d1d" providerId="LiveId" clId="{51FB78A5-9976-482C-B66C-B71BD4C68FB0}" dt="2024-09-02T05:19:17.501" v="35" actId="2696"/>
        <pc:sldMkLst>
          <pc:docMk/>
          <pc:sldMk cId="57481649" sldId="285"/>
        </pc:sldMkLst>
      </pc:sldChg>
      <pc:sldChg chg="del">
        <pc:chgData name="천 세린" userId="a02d521a7e2d3d1d" providerId="LiveId" clId="{51FB78A5-9976-482C-B66C-B71BD4C68FB0}" dt="2024-09-02T05:19:17.515" v="38" actId="2696"/>
        <pc:sldMkLst>
          <pc:docMk/>
          <pc:sldMk cId="1755072894" sldId="286"/>
        </pc:sldMkLst>
      </pc:sldChg>
      <pc:sldChg chg="del">
        <pc:chgData name="천 세린" userId="a02d521a7e2d3d1d" providerId="LiveId" clId="{51FB78A5-9976-482C-B66C-B71BD4C68FB0}" dt="2024-09-02T05:19:17.520" v="39" actId="2696"/>
        <pc:sldMkLst>
          <pc:docMk/>
          <pc:sldMk cId="1325178142" sldId="287"/>
        </pc:sldMkLst>
      </pc:sldChg>
      <pc:sldChg chg="del">
        <pc:chgData name="천 세린" userId="a02d521a7e2d3d1d" providerId="LiveId" clId="{51FB78A5-9976-482C-B66C-B71BD4C68FB0}" dt="2024-09-02T05:19:17.587" v="53" actId="2696"/>
        <pc:sldMkLst>
          <pc:docMk/>
          <pc:sldMk cId="717590144" sldId="288"/>
        </pc:sldMkLst>
      </pc:sldChg>
      <pc:sldChg chg="del">
        <pc:chgData name="천 세린" userId="a02d521a7e2d3d1d" providerId="LiveId" clId="{51FB78A5-9976-482C-B66C-B71BD4C68FB0}" dt="2024-09-02T05:19:17.591" v="54" actId="2696"/>
        <pc:sldMkLst>
          <pc:docMk/>
          <pc:sldMk cId="2386867976" sldId="289"/>
        </pc:sldMkLst>
      </pc:sldChg>
      <pc:sldChg chg="del">
        <pc:chgData name="천 세린" userId="a02d521a7e2d3d1d" providerId="LiveId" clId="{51FB78A5-9976-482C-B66C-B71BD4C68FB0}" dt="2024-09-02T05:19:17.594" v="55" actId="2696"/>
        <pc:sldMkLst>
          <pc:docMk/>
          <pc:sldMk cId="1781779273" sldId="290"/>
        </pc:sldMkLst>
      </pc:sldChg>
      <pc:sldChg chg="del">
        <pc:chgData name="천 세린" userId="a02d521a7e2d3d1d" providerId="LiveId" clId="{51FB78A5-9976-482C-B66C-B71BD4C68FB0}" dt="2024-09-02T05:19:17.598" v="56" actId="2696"/>
        <pc:sldMkLst>
          <pc:docMk/>
          <pc:sldMk cId="142482746" sldId="291"/>
        </pc:sldMkLst>
      </pc:sldChg>
      <pc:sldChg chg="del">
        <pc:chgData name="천 세린" userId="a02d521a7e2d3d1d" providerId="LiveId" clId="{51FB78A5-9976-482C-B66C-B71BD4C68FB0}" dt="2024-09-02T05:19:17.601" v="57" actId="2696"/>
        <pc:sldMkLst>
          <pc:docMk/>
          <pc:sldMk cId="447533216" sldId="292"/>
        </pc:sldMkLst>
      </pc:sldChg>
      <pc:sldChg chg="del">
        <pc:chgData name="천 세린" userId="a02d521a7e2d3d1d" providerId="LiveId" clId="{51FB78A5-9976-482C-B66C-B71BD4C68FB0}" dt="2024-09-02T05:19:17.606" v="58" actId="2696"/>
        <pc:sldMkLst>
          <pc:docMk/>
          <pc:sldMk cId="2329922102" sldId="293"/>
        </pc:sldMkLst>
      </pc:sldChg>
      <pc:sldChg chg="delSp modSp add">
        <pc:chgData name="천 세린" userId="a02d521a7e2d3d1d" providerId="LiveId" clId="{51FB78A5-9976-482C-B66C-B71BD4C68FB0}" dt="2024-09-02T07:34:18.414" v="442" actId="1076"/>
        <pc:sldMkLst>
          <pc:docMk/>
          <pc:sldMk cId="3407354587" sldId="503"/>
        </pc:sldMkLst>
        <pc:spChg chg="mod">
          <ac:chgData name="천 세린" userId="a02d521a7e2d3d1d" providerId="LiveId" clId="{51FB78A5-9976-482C-B66C-B71BD4C68FB0}" dt="2024-09-02T07:28:32.107" v="323" actId="2711"/>
          <ac:spMkLst>
            <pc:docMk/>
            <pc:sldMk cId="3407354587" sldId="503"/>
            <ac:spMk id="4" creationId="{EA89D284-6DE6-4D03-B4EE-6865CA29C887}"/>
          </ac:spMkLst>
        </pc:spChg>
        <pc:picChg chg="mod">
          <ac:chgData name="천 세린" userId="a02d521a7e2d3d1d" providerId="LiveId" clId="{51FB78A5-9976-482C-B66C-B71BD4C68FB0}" dt="2024-09-02T07:34:18.414" v="442" actId="1076"/>
          <ac:picMkLst>
            <pc:docMk/>
            <pc:sldMk cId="3407354587" sldId="503"/>
            <ac:picMk id="3" creationId="{442C5292-97D9-488E-BE04-F3CE10DC7DCD}"/>
          </ac:picMkLst>
        </pc:picChg>
        <pc:picChg chg="del">
          <ac:chgData name="천 세린" userId="a02d521a7e2d3d1d" providerId="LiveId" clId="{51FB78A5-9976-482C-B66C-B71BD4C68FB0}" dt="2024-09-02T07:34:11.567" v="440" actId="478"/>
          <ac:picMkLst>
            <pc:docMk/>
            <pc:sldMk cId="3407354587" sldId="503"/>
            <ac:picMk id="6" creationId="{E9E7E792-5414-4795-AE02-FFA7B7B8A1F2}"/>
          </ac:picMkLst>
        </pc:picChg>
      </pc:sldChg>
      <pc:sldChg chg="delSp modSp add">
        <pc:chgData name="천 세린" userId="a02d521a7e2d3d1d" providerId="LiveId" clId="{51FB78A5-9976-482C-B66C-B71BD4C68FB0}" dt="2024-09-02T05:34:01.985" v="72"/>
        <pc:sldMkLst>
          <pc:docMk/>
          <pc:sldMk cId="1328034690" sldId="504"/>
        </pc:sldMkLst>
        <pc:spChg chg="del mod">
          <ac:chgData name="천 세린" userId="a02d521a7e2d3d1d" providerId="LiveId" clId="{51FB78A5-9976-482C-B66C-B71BD4C68FB0}" dt="2024-09-02T05:33:49.904" v="66" actId="478"/>
          <ac:spMkLst>
            <pc:docMk/>
            <pc:sldMk cId="1328034690" sldId="504"/>
            <ac:spMk id="3" creationId="{18ACA389-6A87-4946-B09B-221EDC2A3042}"/>
          </ac:spMkLst>
        </pc:spChg>
        <pc:picChg chg="mod">
          <ac:chgData name="천 세린" userId="a02d521a7e2d3d1d" providerId="LiveId" clId="{51FB78A5-9976-482C-B66C-B71BD4C68FB0}" dt="2024-09-02T05:34:00.790" v="71" actId="1076"/>
          <ac:picMkLst>
            <pc:docMk/>
            <pc:sldMk cId="1328034690" sldId="504"/>
            <ac:picMk id="4" creationId="{373BE9D7-78D0-49E1-94DB-BB25EA4642EC}"/>
          </ac:picMkLst>
        </pc:picChg>
        <pc:picChg chg="del mod">
          <ac:chgData name="천 세린" userId="a02d521a7e2d3d1d" providerId="LiveId" clId="{51FB78A5-9976-482C-B66C-B71BD4C68FB0}" dt="2024-09-02T05:34:01.985" v="72"/>
          <ac:picMkLst>
            <pc:docMk/>
            <pc:sldMk cId="1328034690" sldId="504"/>
            <ac:picMk id="5" creationId="{09BEB6A0-09ED-4338-8A5F-0395B5473641}"/>
          </ac:picMkLst>
        </pc:picChg>
      </pc:sldChg>
      <pc:sldChg chg="addSp modSp add">
        <pc:chgData name="천 세린" userId="a02d521a7e2d3d1d" providerId="LiveId" clId="{51FB78A5-9976-482C-B66C-B71BD4C68FB0}" dt="2024-09-02T05:35:26.690" v="177" actId="1582"/>
        <pc:sldMkLst>
          <pc:docMk/>
          <pc:sldMk cId="659230937" sldId="505"/>
        </pc:sldMkLst>
        <pc:spChg chg="add mod ord">
          <ac:chgData name="천 세린" userId="a02d521a7e2d3d1d" providerId="LiveId" clId="{51FB78A5-9976-482C-B66C-B71BD4C68FB0}" dt="2024-09-02T05:35:11.612" v="173" actId="207"/>
          <ac:spMkLst>
            <pc:docMk/>
            <pc:sldMk cId="659230937" sldId="505"/>
            <ac:spMk id="2" creationId="{66F1D113-C66E-4E60-8B14-A9429C52D55C}"/>
          </ac:spMkLst>
        </pc:spChg>
        <pc:picChg chg="add mod">
          <ac:chgData name="천 세린" userId="a02d521a7e2d3d1d" providerId="LiveId" clId="{51FB78A5-9976-482C-B66C-B71BD4C68FB0}" dt="2024-09-02T05:35:26.690" v="177" actId="1582"/>
          <ac:picMkLst>
            <pc:docMk/>
            <pc:sldMk cId="659230937" sldId="505"/>
            <ac:picMk id="3" creationId="{B2FA190B-D01D-4330-9715-6F7D84773602}"/>
          </ac:picMkLst>
        </pc:picChg>
        <pc:picChg chg="mod">
          <ac:chgData name="천 세린" userId="a02d521a7e2d3d1d" providerId="LiveId" clId="{51FB78A5-9976-482C-B66C-B71BD4C68FB0}" dt="2024-09-02T05:34:46.034" v="167" actId="14861"/>
          <ac:picMkLst>
            <pc:docMk/>
            <pc:sldMk cId="659230937" sldId="505"/>
            <ac:picMk id="4" creationId="{373BE9D7-78D0-49E1-94DB-BB25EA4642EC}"/>
          </ac:picMkLst>
        </pc:picChg>
      </pc:sldChg>
      <pc:sldChg chg="add del">
        <pc:chgData name="천 세린" userId="a02d521a7e2d3d1d" providerId="LiveId" clId="{51FB78A5-9976-482C-B66C-B71BD4C68FB0}" dt="2024-09-02T05:38:38.793" v="182" actId="2696"/>
        <pc:sldMkLst>
          <pc:docMk/>
          <pc:sldMk cId="3774852308" sldId="506"/>
        </pc:sldMkLst>
      </pc:sldChg>
      <pc:sldChg chg="add del">
        <pc:chgData name="천 세린" userId="a02d521a7e2d3d1d" providerId="LiveId" clId="{51FB78A5-9976-482C-B66C-B71BD4C68FB0}" dt="2024-09-02T05:38:52.823" v="186" actId="2696"/>
        <pc:sldMkLst>
          <pc:docMk/>
          <pc:sldMk cId="4059085306" sldId="506"/>
        </pc:sldMkLst>
      </pc:sldChg>
      <pc:sldChg chg="addSp delSp modSp add">
        <pc:chgData name="천 세린" userId="a02d521a7e2d3d1d" providerId="LiveId" clId="{51FB78A5-9976-482C-B66C-B71BD4C68FB0}" dt="2024-09-02T07:30:50.917" v="428" actId="1076"/>
        <pc:sldMkLst>
          <pc:docMk/>
          <pc:sldMk cId="864313835" sldId="507"/>
        </pc:sldMkLst>
        <pc:spChg chg="mod">
          <ac:chgData name="천 세린" userId="a02d521a7e2d3d1d" providerId="LiveId" clId="{51FB78A5-9976-482C-B66C-B71BD4C68FB0}" dt="2024-09-02T07:29:12.596" v="337" actId="20577"/>
          <ac:spMkLst>
            <pc:docMk/>
            <pc:sldMk cId="864313835" sldId="507"/>
            <ac:spMk id="2" creationId="{00000000-0000-0000-0000-000000000000}"/>
          </ac:spMkLst>
        </pc:spChg>
        <pc:spChg chg="del mod">
          <ac:chgData name="천 세린" userId="a02d521a7e2d3d1d" providerId="LiveId" clId="{51FB78A5-9976-482C-B66C-B71BD4C68FB0}" dt="2024-09-02T07:29:24.004" v="341" actId="478"/>
          <ac:spMkLst>
            <pc:docMk/>
            <pc:sldMk cId="864313835" sldId="507"/>
            <ac:spMk id="3" creationId="{00000000-0000-0000-0000-000000000000}"/>
          </ac:spMkLst>
        </pc:spChg>
        <pc:spChg chg="mod">
          <ac:chgData name="천 세린" userId="a02d521a7e2d3d1d" providerId="LiveId" clId="{51FB78A5-9976-482C-B66C-B71BD4C68FB0}" dt="2024-09-02T07:29:16.257" v="338"/>
          <ac:spMkLst>
            <pc:docMk/>
            <pc:sldMk cId="864313835" sldId="507"/>
            <ac:spMk id="5" creationId="{0E87FA14-8646-4731-9023-462313A53CAD}"/>
          </ac:spMkLst>
        </pc:spChg>
        <pc:spChg chg="add mod">
          <ac:chgData name="천 세린" userId="a02d521a7e2d3d1d" providerId="LiveId" clId="{51FB78A5-9976-482C-B66C-B71BD4C68FB0}" dt="2024-09-02T07:30:44.630" v="427" actId="1076"/>
          <ac:spMkLst>
            <pc:docMk/>
            <pc:sldMk cId="864313835" sldId="507"/>
            <ac:spMk id="9" creationId="{F49394EB-6FA1-4E10-96AF-3491B5434503}"/>
          </ac:spMkLst>
        </pc:spChg>
        <pc:spChg chg="del">
          <ac:chgData name="천 세린" userId="a02d521a7e2d3d1d" providerId="LiveId" clId="{51FB78A5-9976-482C-B66C-B71BD4C68FB0}" dt="2024-09-02T07:29:22.314" v="340" actId="478"/>
          <ac:spMkLst>
            <pc:docMk/>
            <pc:sldMk cId="864313835" sldId="507"/>
            <ac:spMk id="10" creationId="{194CAC48-F73A-494D-8B58-CC73D5A23630}"/>
          </ac:spMkLst>
        </pc:spChg>
        <pc:picChg chg="add mod">
          <ac:chgData name="천 세린" userId="a02d521a7e2d3d1d" providerId="LiveId" clId="{51FB78A5-9976-482C-B66C-B71BD4C68FB0}" dt="2024-09-02T07:29:43.766" v="348" actId="1076"/>
          <ac:picMkLst>
            <pc:docMk/>
            <pc:sldMk cId="864313835" sldId="507"/>
            <ac:picMk id="4" creationId="{52C929CD-BBD4-48B6-B30F-4EEDE89CBBB9}"/>
          </ac:picMkLst>
        </pc:picChg>
        <pc:picChg chg="add mod">
          <ac:chgData name="천 세린" userId="a02d521a7e2d3d1d" providerId="LiveId" clId="{51FB78A5-9976-482C-B66C-B71BD4C68FB0}" dt="2024-09-02T07:30:50.917" v="428" actId="1076"/>
          <ac:picMkLst>
            <pc:docMk/>
            <pc:sldMk cId="864313835" sldId="507"/>
            <ac:picMk id="6" creationId="{DDDA4B4D-C05C-46EC-9616-A854BB33D906}"/>
          </ac:picMkLst>
        </pc:picChg>
        <pc:picChg chg="del">
          <ac:chgData name="천 세린" userId="a02d521a7e2d3d1d" providerId="LiveId" clId="{51FB78A5-9976-482C-B66C-B71BD4C68FB0}" dt="2024-09-02T07:29:22.314" v="340" actId="478"/>
          <ac:picMkLst>
            <pc:docMk/>
            <pc:sldMk cId="864313835" sldId="507"/>
            <ac:picMk id="7" creationId="{751ED545-E958-4467-B46D-C1C361A4E407}"/>
          </ac:picMkLst>
        </pc:picChg>
        <pc:picChg chg="del">
          <ac:chgData name="천 세린" userId="a02d521a7e2d3d1d" providerId="LiveId" clId="{51FB78A5-9976-482C-B66C-B71BD4C68FB0}" dt="2024-09-02T07:29:19.951" v="339" actId="478"/>
          <ac:picMkLst>
            <pc:docMk/>
            <pc:sldMk cId="864313835" sldId="507"/>
            <ac:picMk id="8" creationId="{59913DFE-F178-4501-9FB1-AD4542B5B2A1}"/>
          </ac:picMkLst>
        </pc:picChg>
      </pc:sldChg>
      <pc:sldChg chg="addSp modSp add">
        <pc:chgData name="천 세린" userId="a02d521a7e2d3d1d" providerId="LiveId" clId="{51FB78A5-9976-482C-B66C-B71BD4C68FB0}" dt="2024-09-02T07:38:01.710" v="454" actId="20577"/>
        <pc:sldMkLst>
          <pc:docMk/>
          <pc:sldMk cId="3736960363" sldId="508"/>
        </pc:sldMkLst>
        <pc:spChg chg="mod">
          <ac:chgData name="천 세린" userId="a02d521a7e2d3d1d" providerId="LiveId" clId="{51FB78A5-9976-482C-B66C-B71BD4C68FB0}" dt="2024-09-02T07:38:01.710" v="454" actId="20577"/>
          <ac:spMkLst>
            <pc:docMk/>
            <pc:sldMk cId="3736960363" sldId="508"/>
            <ac:spMk id="2" creationId="{444661CD-7F00-4A37-AED5-38C25F87AD55}"/>
          </ac:spMkLst>
        </pc:spChg>
        <pc:picChg chg="add mod">
          <ac:chgData name="천 세린" userId="a02d521a7e2d3d1d" providerId="LiveId" clId="{51FB78A5-9976-482C-B66C-B71BD4C68FB0}" dt="2024-09-02T05:39:59.687" v="192" actId="1076"/>
          <ac:picMkLst>
            <pc:docMk/>
            <pc:sldMk cId="3736960363" sldId="508"/>
            <ac:picMk id="4" creationId="{308DBBCB-786B-4BD3-A4C5-96E1BDC3CF93}"/>
          </ac:picMkLst>
        </pc:picChg>
        <pc:cxnChg chg="add mod">
          <ac:chgData name="천 세린" userId="a02d521a7e2d3d1d" providerId="LiveId" clId="{51FB78A5-9976-482C-B66C-B71BD4C68FB0}" dt="2024-09-02T05:49:29.196" v="299" actId="1582"/>
          <ac:cxnSpMkLst>
            <pc:docMk/>
            <pc:sldMk cId="3736960363" sldId="508"/>
            <ac:cxnSpMk id="6" creationId="{AE0F0855-D6D9-4D29-AD72-2ED6BC5A83E2}"/>
          </ac:cxnSpMkLst>
        </pc:cxnChg>
      </pc:sldChg>
      <pc:sldChg chg="addSp delSp modSp add">
        <pc:chgData name="천 세린" userId="a02d521a7e2d3d1d" providerId="LiveId" clId="{51FB78A5-9976-482C-B66C-B71BD4C68FB0}" dt="2024-09-02T05:42:44.449" v="204"/>
        <pc:sldMkLst>
          <pc:docMk/>
          <pc:sldMk cId="2434524646" sldId="509"/>
        </pc:sldMkLst>
        <pc:spChg chg="del">
          <ac:chgData name="천 세린" userId="a02d521a7e2d3d1d" providerId="LiveId" clId="{51FB78A5-9976-482C-B66C-B71BD4C68FB0}" dt="2024-09-02T05:42:31.761" v="202" actId="478"/>
          <ac:spMkLst>
            <pc:docMk/>
            <pc:sldMk cId="2434524646" sldId="509"/>
            <ac:spMk id="2" creationId="{92243C84-4476-47DD-A04F-AF71959D642B}"/>
          </ac:spMkLst>
        </pc:spChg>
        <pc:spChg chg="add del mod">
          <ac:chgData name="천 세린" userId="a02d521a7e2d3d1d" providerId="LiveId" clId="{51FB78A5-9976-482C-B66C-B71BD4C68FB0}" dt="2024-09-02T05:42:44.449" v="204"/>
          <ac:spMkLst>
            <pc:docMk/>
            <pc:sldMk cId="2434524646" sldId="509"/>
            <ac:spMk id="5" creationId="{255E25B3-A62B-4048-B69D-4EFB1DB898F8}"/>
          </ac:spMkLst>
        </pc:spChg>
        <pc:picChg chg="add mod">
          <ac:chgData name="천 세린" userId="a02d521a7e2d3d1d" providerId="LiveId" clId="{51FB78A5-9976-482C-B66C-B71BD4C68FB0}" dt="2024-09-02T05:42:30.047" v="201" actId="1076"/>
          <ac:picMkLst>
            <pc:docMk/>
            <pc:sldMk cId="2434524646" sldId="509"/>
            <ac:picMk id="4" creationId="{6DA3D996-5424-489F-B755-B9B706CD8D9B}"/>
          </ac:picMkLst>
        </pc:picChg>
      </pc:sldChg>
      <pc:sldChg chg="addSp modSp add">
        <pc:chgData name="천 세린" userId="a02d521a7e2d3d1d" providerId="LiveId" clId="{51FB78A5-9976-482C-B66C-B71BD4C68FB0}" dt="2024-09-02T05:42:58.237" v="209" actId="1582"/>
        <pc:sldMkLst>
          <pc:docMk/>
          <pc:sldMk cId="2219973158" sldId="510"/>
        </pc:sldMkLst>
        <pc:spChg chg="add mod">
          <ac:chgData name="천 세린" userId="a02d521a7e2d3d1d" providerId="LiveId" clId="{51FB78A5-9976-482C-B66C-B71BD4C68FB0}" dt="2024-09-02T05:42:58.237" v="209" actId="1582"/>
          <ac:spMkLst>
            <pc:docMk/>
            <pc:sldMk cId="2219973158" sldId="510"/>
            <ac:spMk id="5" creationId="{C1DF1D5F-D60D-4E44-9866-AE4F34148B31}"/>
          </ac:spMkLst>
        </pc:spChg>
      </pc:sldChg>
      <pc:sldChg chg="modSp add ord">
        <pc:chgData name="천 세린" userId="a02d521a7e2d3d1d" providerId="LiveId" clId="{51FB78A5-9976-482C-B66C-B71BD4C68FB0}" dt="2024-09-02T05:43:15.654" v="256" actId="14100"/>
        <pc:sldMkLst>
          <pc:docMk/>
          <pc:sldMk cId="2016220056" sldId="511"/>
        </pc:sldMkLst>
        <pc:spChg chg="mod">
          <ac:chgData name="천 세린" userId="a02d521a7e2d3d1d" providerId="LiveId" clId="{51FB78A5-9976-482C-B66C-B71BD4C68FB0}" dt="2024-09-02T05:43:15.654" v="256" actId="14100"/>
          <ac:spMkLst>
            <pc:docMk/>
            <pc:sldMk cId="2016220056" sldId="511"/>
            <ac:spMk id="5" creationId="{C1DF1D5F-D60D-4E44-9866-AE4F34148B31}"/>
          </ac:spMkLst>
        </pc:spChg>
      </pc:sldChg>
      <pc:sldChg chg="addSp modSp add">
        <pc:chgData name="천 세린" userId="a02d521a7e2d3d1d" providerId="LiveId" clId="{51FB78A5-9976-482C-B66C-B71BD4C68FB0}" dt="2024-09-02T05:48:26.246" v="280" actId="1076"/>
        <pc:sldMkLst>
          <pc:docMk/>
          <pc:sldMk cId="5633846" sldId="512"/>
        </pc:sldMkLst>
        <pc:spChg chg="add mod">
          <ac:chgData name="천 세린" userId="a02d521a7e2d3d1d" providerId="LiveId" clId="{51FB78A5-9976-482C-B66C-B71BD4C68FB0}" dt="2024-09-02T05:48:16.509" v="272" actId="164"/>
          <ac:spMkLst>
            <pc:docMk/>
            <pc:sldMk cId="5633846" sldId="512"/>
            <ac:spMk id="4" creationId="{BCBEF65E-0C8D-4A48-B42D-70D4F578496D}"/>
          </ac:spMkLst>
        </pc:spChg>
        <pc:grpChg chg="add mod">
          <ac:chgData name="천 세린" userId="a02d521a7e2d3d1d" providerId="LiveId" clId="{51FB78A5-9976-482C-B66C-B71BD4C68FB0}" dt="2024-09-02T05:48:26.246" v="280" actId="1076"/>
          <ac:grpSpMkLst>
            <pc:docMk/>
            <pc:sldMk cId="5633846" sldId="512"/>
            <ac:grpSpMk id="5" creationId="{2E92F8B5-E6DC-4FD2-BC58-353A7C545530}"/>
          </ac:grpSpMkLst>
        </pc:grpChg>
        <pc:picChg chg="add mod">
          <ac:chgData name="천 세린" userId="a02d521a7e2d3d1d" providerId="LiveId" clId="{51FB78A5-9976-482C-B66C-B71BD4C68FB0}" dt="2024-09-02T05:48:16.509" v="272" actId="164"/>
          <ac:picMkLst>
            <pc:docMk/>
            <pc:sldMk cId="5633846" sldId="512"/>
            <ac:picMk id="1026" creationId="{57B44689-6886-4C37-AC42-DC3959FCA971}"/>
          </ac:picMkLst>
        </pc:picChg>
      </pc:sldChg>
      <pc:sldChg chg="addSp delSp modSp add">
        <pc:chgData name="천 세린" userId="a02d521a7e2d3d1d" providerId="LiveId" clId="{51FB78A5-9976-482C-B66C-B71BD4C68FB0}" dt="2024-09-02T07:43:08.248" v="492" actId="1076"/>
        <pc:sldMkLst>
          <pc:docMk/>
          <pc:sldMk cId="3498458453" sldId="513"/>
        </pc:sldMkLst>
        <pc:spChg chg="del">
          <ac:chgData name="천 세린" userId="a02d521a7e2d3d1d" providerId="LiveId" clId="{51FB78A5-9976-482C-B66C-B71BD4C68FB0}" dt="2024-09-02T07:28:08.673" v="319" actId="478"/>
          <ac:spMkLst>
            <pc:docMk/>
            <pc:sldMk cId="3498458453" sldId="513"/>
            <ac:spMk id="2" creationId="{3ADA54F4-56DF-4E81-9D5F-D7EB7ED6920D}"/>
          </ac:spMkLst>
        </pc:spChg>
        <pc:spChg chg="add mod">
          <ac:chgData name="천 세린" userId="a02d521a7e2d3d1d" providerId="LiveId" clId="{51FB78A5-9976-482C-B66C-B71BD4C68FB0}" dt="2024-09-02T07:43:08.248" v="492" actId="1076"/>
          <ac:spMkLst>
            <pc:docMk/>
            <pc:sldMk cId="3498458453" sldId="513"/>
            <ac:spMk id="4" creationId="{77D93D85-B5EE-484D-AA77-C340C4394C70}"/>
          </ac:spMkLst>
        </pc:spChg>
        <pc:picChg chg="add del mod">
          <ac:chgData name="천 세린" userId="a02d521a7e2d3d1d" providerId="LiveId" clId="{51FB78A5-9976-482C-B66C-B71BD4C68FB0}" dt="2024-09-02T05:50:56.344" v="310" actId="478"/>
          <ac:picMkLst>
            <pc:docMk/>
            <pc:sldMk cId="3498458453" sldId="513"/>
            <ac:picMk id="5" creationId="{242CAAA1-E9E8-4920-AB5B-20CC57385058}"/>
          </ac:picMkLst>
        </pc:picChg>
        <pc:picChg chg="add mod">
          <ac:chgData name="천 세린" userId="a02d521a7e2d3d1d" providerId="LiveId" clId="{51FB78A5-9976-482C-B66C-B71BD4C68FB0}" dt="2024-09-02T07:39:12.523" v="480" actId="1076"/>
          <ac:picMkLst>
            <pc:docMk/>
            <pc:sldMk cId="3498458453" sldId="513"/>
            <ac:picMk id="2050" creationId="{439DF9EA-F716-40E7-8CC5-081437409D60}"/>
          </ac:picMkLst>
        </pc:picChg>
        <pc:picChg chg="add mod">
          <ac:chgData name="천 세린" userId="a02d521a7e2d3d1d" providerId="LiveId" clId="{51FB78A5-9976-482C-B66C-B71BD4C68FB0}" dt="2024-09-02T07:39:15.292" v="481" actId="1076"/>
          <ac:picMkLst>
            <pc:docMk/>
            <pc:sldMk cId="3498458453" sldId="513"/>
            <ac:picMk id="2052" creationId="{CE3725E0-B18E-45B8-950B-A98BA73C2982}"/>
          </ac:picMkLst>
        </pc:picChg>
      </pc:sldChg>
      <pc:sldChg chg="addSp modSp add">
        <pc:chgData name="천 세린" userId="a02d521a7e2d3d1d" providerId="LiveId" clId="{51FB78A5-9976-482C-B66C-B71BD4C68FB0}" dt="2024-09-02T07:33:52.431" v="439" actId="1036"/>
        <pc:sldMkLst>
          <pc:docMk/>
          <pc:sldMk cId="93777128" sldId="514"/>
        </pc:sldMkLst>
        <pc:spChg chg="add mod">
          <ac:chgData name="천 세린" userId="a02d521a7e2d3d1d" providerId="LiveId" clId="{51FB78A5-9976-482C-B66C-B71BD4C68FB0}" dt="2024-09-02T07:33:40.667" v="435" actId="207"/>
          <ac:spMkLst>
            <pc:docMk/>
            <pc:sldMk cId="93777128" sldId="514"/>
            <ac:spMk id="3" creationId="{1B67F4B9-5C2F-4D52-989E-A868A3D40103}"/>
          </ac:spMkLst>
        </pc:spChg>
        <pc:spChg chg="add mod">
          <ac:chgData name="천 세린" userId="a02d521a7e2d3d1d" providerId="LiveId" clId="{51FB78A5-9976-482C-B66C-B71BD4C68FB0}" dt="2024-09-02T07:33:52.431" v="439" actId="1036"/>
          <ac:spMkLst>
            <pc:docMk/>
            <pc:sldMk cId="93777128" sldId="514"/>
            <ac:spMk id="8" creationId="{A9202D6B-E8FB-47EA-B3F7-73847197936D}"/>
          </ac:spMkLst>
        </pc:spChg>
      </pc:sldChg>
      <pc:sldChg chg="add">
        <pc:chgData name="천 세린" userId="a02d521a7e2d3d1d" providerId="LiveId" clId="{51FB78A5-9976-482C-B66C-B71BD4C68FB0}" dt="2024-09-02T07:38:46.460" v="455"/>
        <pc:sldMkLst>
          <pc:docMk/>
          <pc:sldMk cId="3252854422" sldId="5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ADF5-2339-4661-BFDE-4C6AFD62E655}" type="datetimeFigureOut">
              <a:rPr lang="ko-KR" altLang="en-US" smtClean="0"/>
              <a:t>2024-09-02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7E58-5AFD-4390-AB7E-469069D359E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21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0A2E1-1B38-4BF8-B99D-829810B97EF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56042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536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7294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339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768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C192-A712-4EAE-A438-1853FEF31C5D}" type="datetime1">
              <a:rPr lang="ko-KR" altLang="en-US" smtClean="0"/>
              <a:t>2024-09-02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265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E561-414D-44E2-88E3-9B2EC3B6C8A3}" type="datetime1">
              <a:rPr lang="ko-KR" altLang="en-US" smtClean="0"/>
              <a:t>2024-09-02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400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DD93-FD21-40ED-9A8A-892B7EA6DFE0}" type="datetime1">
              <a:rPr lang="ko-KR" altLang="en-US" smtClean="0"/>
              <a:t>2024-09-02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891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E228-E793-4871-8911-AC268F969A3A}" type="datetime1">
              <a:rPr lang="ko-KR" altLang="en-US" smtClean="0"/>
              <a:t>2024-09-02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200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372" y="404664"/>
            <a:ext cx="11329259" cy="579983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ea typeface="+mn-ea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ea typeface="+mn-ea"/>
              </a:defRPr>
            </a:lvl3pPr>
            <a:lvl4pPr>
              <a:defRPr sz="1800">
                <a:latin typeface="Calibri" panose="020F0502020204030204" pitchFamily="34" charset="0"/>
                <a:ea typeface="+mn-ea"/>
              </a:defRPr>
            </a:lvl4pPr>
            <a:lvl5pPr>
              <a:defRPr sz="1800">
                <a:latin typeface="Calibri" panose="020F0502020204030204" pitchFamily="34" charset="0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31371" y="6356353"/>
            <a:ext cx="2844800" cy="365125"/>
          </a:xfrm>
        </p:spPr>
        <p:txBody>
          <a:bodyPr/>
          <a:lstStyle/>
          <a:p>
            <a:fld id="{C4AE006F-E0CE-4C6F-AD43-3FC220DB6A20}" type="datetime1">
              <a:rPr lang="ko-KR" altLang="en-US" smtClean="0"/>
              <a:t>2024-09-02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915829" y="6356352"/>
            <a:ext cx="2844800" cy="365125"/>
          </a:xfrm>
        </p:spPr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191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372" y="260648"/>
            <a:ext cx="11329259" cy="594384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ea typeface="+mn-ea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ea typeface="+mn-ea"/>
              </a:defRPr>
            </a:lvl3pPr>
            <a:lvl4pPr>
              <a:defRPr sz="1800">
                <a:latin typeface="Calibri" panose="020F0502020204030204" pitchFamily="34" charset="0"/>
                <a:ea typeface="+mn-ea"/>
              </a:defRPr>
            </a:lvl4pPr>
            <a:lvl5pPr>
              <a:defRPr sz="1800">
                <a:latin typeface="Calibri" panose="020F0502020204030204" pitchFamily="34" charset="0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31371" y="6356353"/>
            <a:ext cx="2844800" cy="365125"/>
          </a:xfrm>
        </p:spPr>
        <p:txBody>
          <a:bodyPr/>
          <a:lstStyle/>
          <a:p>
            <a:fld id="{32513020-9BE6-44EE-9D02-026327DD9005}" type="datetime1">
              <a:rPr lang="ko-KR" altLang="en-US" smtClean="0"/>
              <a:t>2024-09-02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915829" y="6356352"/>
            <a:ext cx="2844800" cy="365125"/>
          </a:xfrm>
        </p:spPr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53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891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8ACA-3C43-4784-A89F-3CA1B7A39C7B}" type="datetime1">
              <a:rPr lang="ko-KR" altLang="en-US" smtClean="0"/>
              <a:t>2024-09-02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69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F6C44-EF9F-4363-9C52-9E5955180FA3}" type="datetime1">
              <a:rPr lang="ko-KR" altLang="en-US" smtClean="0"/>
              <a:t>2024-09-02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93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E9C7-EC94-4484-A753-492A0DC480F6}" type="datetime1">
              <a:rPr lang="ko-KR" altLang="en-US" smtClean="0"/>
              <a:t>2024-09-02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163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8F9B-3CDA-42F8-88CE-57AF77720C37}" type="datetime1">
              <a:rPr lang="ko-KR" altLang="en-US" smtClean="0"/>
              <a:t>2024-09-02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38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394D-97DE-469D-88D4-41E8B9122BDE}" type="datetime1">
              <a:rPr lang="ko-KR" altLang="en-US" smtClean="0"/>
              <a:t>2024-09-02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834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35FB-2E33-404D-BEDA-9915D17FBC63}" type="datetime1">
              <a:rPr lang="ko-KR" altLang="en-US" smtClean="0"/>
              <a:t>2024-09-02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883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5CBE5-EACD-4663-8CE5-CF6FB40F25B8}" type="datetime1">
              <a:rPr lang="ko-KR" altLang="en-US" smtClean="0"/>
              <a:t>2024-09-02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19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83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073484"/>
            <a:ext cx="7918648" cy="1656184"/>
          </a:xfrm>
        </p:spPr>
        <p:txBody>
          <a:bodyPr>
            <a:noAutofit/>
          </a:bodyPr>
          <a:lstStyle/>
          <a:p>
            <a:r>
              <a:rPr lang="en-US" altLang="ko-KR" sz="2800" b="1" dirty="0">
                <a:latin typeface="Calibri" panose="020F0502020204030204" pitchFamily="34" charset="0"/>
                <a:ea typeface="굴림" charset="-127"/>
              </a:rPr>
              <a:t>KHAN: Knowledge-Aware Hierarchical Attention Networks for Accurate Political Stance Prediction</a:t>
            </a:r>
            <a:endParaRPr lang="ko-KR" altLang="en-US" sz="2800" b="1" dirty="0">
              <a:latin typeface="Calibri" panose="020F0502020204030204" pitchFamily="34" charset="0"/>
              <a:ea typeface="굴림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5600" y="3284984"/>
            <a:ext cx="8568952" cy="2499532"/>
          </a:xfrm>
        </p:spPr>
        <p:txBody>
          <a:bodyPr>
            <a:normAutofit/>
          </a:bodyPr>
          <a:lstStyle/>
          <a:p>
            <a:pPr algn="r"/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2024-09-03</a:t>
            </a: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Selin Chun</a:t>
            </a: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slchun@mmlab.snu.ac.kr</a:t>
            </a:r>
          </a:p>
          <a:p>
            <a:pPr algn="r"/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6A556-63A6-4571-9852-BD78DEDF6443}"/>
              </a:ext>
            </a:extLst>
          </p:cNvPr>
          <p:cNvSpPr txBox="1">
            <a:spLocks noChangeArrowheads="1"/>
          </p:cNvSpPr>
          <p:nvPr/>
        </p:nvSpPr>
        <p:spPr>
          <a:xfrm>
            <a:off x="2335560" y="2685601"/>
            <a:ext cx="7520880" cy="127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Yunyong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Ko et al.</a:t>
            </a:r>
            <a:b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University of Illinois at Urbana-Champaign</a:t>
            </a:r>
            <a:b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WWW 2023</a:t>
            </a:r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42C5292-97D9-488E-BE04-F3CE10DC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37" y="1556792"/>
            <a:ext cx="10918469" cy="4392488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EA89D284-6DE6-4D03-B4EE-6865CA29C887}"/>
              </a:ext>
            </a:extLst>
          </p:cNvPr>
          <p:cNvSpPr txBox="1">
            <a:spLocks/>
          </p:cNvSpPr>
          <p:nvPr/>
        </p:nvSpPr>
        <p:spPr>
          <a:xfrm>
            <a:off x="431370" y="260648"/>
            <a:ext cx="11329259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KCD: Knowledge Walks and Textual Cues Enhanced Political Perspective Detection in News Media (NAACL, 22)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9400FC7-880F-BFA5-6FA5-403C3344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10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35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DA3D996-5424-489F-B755-B9B706CD8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76" y="1168110"/>
            <a:ext cx="10128448" cy="4272939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A544919-EBDF-E8D1-3CAF-563C57CF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11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452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DA3D996-5424-489F-B755-B9B706CD8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76" y="1168110"/>
            <a:ext cx="10128448" cy="427293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1DF1D5F-D60D-4E44-9866-AE4F34148B31}"/>
              </a:ext>
            </a:extLst>
          </p:cNvPr>
          <p:cNvSpPr/>
          <p:nvPr/>
        </p:nvSpPr>
        <p:spPr>
          <a:xfrm>
            <a:off x="1031776" y="1168110"/>
            <a:ext cx="10128448" cy="2332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9EC240E-B6FD-AAC2-DFC4-BBFDFB2E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12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997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08DBBCB-786B-4BD3-A4C5-96E1BDC3C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0" y="1947671"/>
            <a:ext cx="10416480" cy="2370915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E0F0855-D6D9-4D29-AD72-2ED6BC5A83E2}"/>
              </a:ext>
            </a:extLst>
          </p:cNvPr>
          <p:cNvCxnSpPr/>
          <p:nvPr/>
        </p:nvCxnSpPr>
        <p:spPr>
          <a:xfrm>
            <a:off x="920417" y="4318586"/>
            <a:ext cx="10332000" cy="0"/>
          </a:xfrm>
          <a:prstGeom prst="line">
            <a:avLst/>
          </a:prstGeom>
          <a:ln w="19050">
            <a:solidFill>
              <a:srgbClr val="24242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6D83B0-4205-8FF4-87F1-F9579112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13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696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DA3D996-5424-489F-B755-B9B706CD8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76" y="1168110"/>
            <a:ext cx="10128448" cy="427293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1DF1D5F-D60D-4E44-9866-AE4F34148B31}"/>
              </a:ext>
            </a:extLst>
          </p:cNvPr>
          <p:cNvSpPr/>
          <p:nvPr/>
        </p:nvSpPr>
        <p:spPr>
          <a:xfrm>
            <a:off x="1031776" y="3432335"/>
            <a:ext cx="10128448" cy="2008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C4CD163-D2A3-EFE4-D938-6848E186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14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6220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439DF9EA-F716-40E7-8CC5-081437409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988840"/>
            <a:ext cx="4320480" cy="325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 Reasons Knowledge Graph will never bloom | by Dongsheng Wang | Medium">
            <a:extLst>
              <a:ext uri="{FF2B5EF4-FFF2-40B4-BE49-F238E27FC236}">
                <a16:creationId xmlns:a16="http://schemas.microsoft.com/office/drawing/2014/main" id="{CE3725E0-B18E-45B8-950B-A98BA73C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37" y="1949514"/>
            <a:ext cx="5256584" cy="332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4EDB74E-6046-708B-7031-14A2104E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15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8458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A380C64-26CB-4AF1-95A6-8921F4F7B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6C72DA0-E0F1-B406-8D47-A19767E56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24" y="1293396"/>
            <a:ext cx="8568952" cy="402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7F084B99-D45F-9783-7A5A-83C95A5A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16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3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Knowledge Graph in SEO? (7 Powerful Ways to get it)">
            <a:extLst>
              <a:ext uri="{FF2B5EF4-FFF2-40B4-BE49-F238E27FC236}">
                <a16:creationId xmlns:a16="http://schemas.microsoft.com/office/drawing/2014/main" id="{4AA991FD-FD94-6062-2E19-31822929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03" y="908720"/>
            <a:ext cx="6355593" cy="480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AD60E0-BE6C-6480-3497-BE717FA5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17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1257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 Reasons Knowledge Graph will never bloom | by Dongsheng Wang | Medium">
            <a:extLst>
              <a:ext uri="{FF2B5EF4-FFF2-40B4-BE49-F238E27FC236}">
                <a16:creationId xmlns:a16="http://schemas.microsoft.com/office/drawing/2014/main" id="{80172035-6B34-45F8-958C-69E68122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152058"/>
            <a:ext cx="4032448" cy="255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더하기 기호 4">
            <a:extLst>
              <a:ext uri="{FF2B5EF4-FFF2-40B4-BE49-F238E27FC236}">
                <a16:creationId xmlns:a16="http://schemas.microsoft.com/office/drawing/2014/main" id="{BBD0F8AE-AE9E-14BD-47D4-F268E95C25FD}"/>
              </a:ext>
            </a:extLst>
          </p:cNvPr>
          <p:cNvSpPr/>
          <p:nvPr/>
        </p:nvSpPr>
        <p:spPr>
          <a:xfrm>
            <a:off x="5519936" y="2620503"/>
            <a:ext cx="1440160" cy="1368152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Deep learning - Free electronics icons">
            <a:extLst>
              <a:ext uri="{FF2B5EF4-FFF2-40B4-BE49-F238E27FC236}">
                <a16:creationId xmlns:a16="http://schemas.microsoft.com/office/drawing/2014/main" id="{CE67E57D-FDC3-F9A8-B1E4-16DE42199D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2152058"/>
            <a:ext cx="2347137" cy="23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4B614A-37C3-D3D6-7D8A-E57D54E8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18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854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F2063BA0-0707-02C5-80AF-F38D1B6BA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Knowledge Graph Embeddings 101. A summary of knowledge graph embeddings… |  by Amine Dadoun | Towards Data Science">
            <a:extLst>
              <a:ext uri="{FF2B5EF4-FFF2-40B4-BE49-F238E27FC236}">
                <a16:creationId xmlns:a16="http://schemas.microsoft.com/office/drawing/2014/main" id="{9CC9389A-D69F-6A4D-7D90-8314551B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8" y="1516988"/>
            <a:ext cx="9912424" cy="35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132FE6-A2BD-A4A8-22AA-D9928E0D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19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955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371" y="980728"/>
            <a:ext cx="11329259" cy="51892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u="sng" dirty="0">
                <a:solidFill>
                  <a:srgbClr val="FF0000"/>
                </a:solidFill>
              </a:rPr>
              <a:t>Predict</a:t>
            </a:r>
            <a:r>
              <a:rPr lang="en-US" altLang="ko-KR" dirty="0"/>
              <a:t> the </a:t>
            </a:r>
            <a:r>
              <a:rPr lang="en-US" altLang="ko-KR" u="sng" dirty="0">
                <a:solidFill>
                  <a:srgbClr val="FF0000"/>
                </a:solidFill>
              </a:rPr>
              <a:t>bias</a:t>
            </a:r>
            <a:r>
              <a:rPr lang="en-US" altLang="ko-KR" dirty="0"/>
              <a:t> of news article </a:t>
            </a:r>
            <a:r>
              <a:rPr lang="en-US" altLang="ko-KR" dirty="0">
                <a:solidFill>
                  <a:srgbClr val="FF0000"/>
                </a:solidFill>
              </a:rPr>
              <a:t>Given news article</a:t>
            </a:r>
            <a:r>
              <a:rPr lang="en-US" altLang="ko-KR" dirty="0"/>
              <a:t> 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FA3C4F8-4971-9916-C65D-4BDBB659B97A}"/>
              </a:ext>
            </a:extLst>
          </p:cNvPr>
          <p:cNvGrpSpPr/>
          <p:nvPr/>
        </p:nvGrpSpPr>
        <p:grpSpPr>
          <a:xfrm>
            <a:off x="1519247" y="2339983"/>
            <a:ext cx="8537193" cy="3261020"/>
            <a:chOff x="1519247" y="2339983"/>
            <a:chExt cx="8537193" cy="3261020"/>
          </a:xfrm>
        </p:grpSpPr>
        <p:pic>
          <p:nvPicPr>
            <p:cNvPr id="6146" name="Picture 2" descr="News Article Icons - Free SVG &amp; PNG News Article Images ...">
              <a:extLst>
                <a:ext uri="{FF2B5EF4-FFF2-40B4-BE49-F238E27FC236}">
                  <a16:creationId xmlns:a16="http://schemas.microsoft.com/office/drawing/2014/main" id="{6689F094-B1C5-48C0-A082-DE49F76B05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247" y="3068960"/>
              <a:ext cx="1800199" cy="1800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Discovering New Drugs Using AI | NVIDIA">
              <a:extLst>
                <a:ext uri="{FF2B5EF4-FFF2-40B4-BE49-F238E27FC236}">
                  <a16:creationId xmlns:a16="http://schemas.microsoft.com/office/drawing/2014/main" id="{180622B8-23F6-43A5-BD11-4A0928AEF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94" y="294206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F35FC3BF-4267-4C9B-8976-7BC8859BFEEB}"/>
                </a:ext>
              </a:extLst>
            </p:cNvPr>
            <p:cNvSpPr/>
            <p:nvPr/>
          </p:nvSpPr>
          <p:spPr>
            <a:xfrm>
              <a:off x="8472264" y="2339983"/>
              <a:ext cx="1584176" cy="78353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Left</a:t>
              </a:r>
              <a:endParaRPr lang="ko-KR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11D95954-3CC4-4427-9E62-1CD4E42DF056}"/>
                </a:ext>
              </a:extLst>
            </p:cNvPr>
            <p:cNvSpPr/>
            <p:nvPr/>
          </p:nvSpPr>
          <p:spPr>
            <a:xfrm>
              <a:off x="8472264" y="3578728"/>
              <a:ext cx="1584176" cy="78353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Center</a:t>
              </a:r>
              <a:endParaRPr lang="ko-KR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DEED156B-4176-4ED5-B077-0E3E404CA328}"/>
                </a:ext>
              </a:extLst>
            </p:cNvPr>
            <p:cNvSpPr/>
            <p:nvPr/>
          </p:nvSpPr>
          <p:spPr>
            <a:xfrm>
              <a:off x="8472264" y="4817473"/>
              <a:ext cx="1584176" cy="78353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Right</a:t>
              </a:r>
              <a:endParaRPr lang="ko-KR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화살표: 오른쪽 6">
              <a:extLst>
                <a:ext uri="{FF2B5EF4-FFF2-40B4-BE49-F238E27FC236}">
                  <a16:creationId xmlns:a16="http://schemas.microsoft.com/office/drawing/2014/main" id="{184575CC-9696-4918-8A54-0DF8198972F7}"/>
                </a:ext>
              </a:extLst>
            </p:cNvPr>
            <p:cNvSpPr/>
            <p:nvPr/>
          </p:nvSpPr>
          <p:spPr>
            <a:xfrm>
              <a:off x="3462958" y="3825043"/>
              <a:ext cx="867856" cy="288032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28A2A211-C205-413A-9125-16BAB2053CF4}"/>
                </a:ext>
              </a:extLst>
            </p:cNvPr>
            <p:cNvSpPr/>
            <p:nvPr/>
          </p:nvSpPr>
          <p:spPr>
            <a:xfrm>
              <a:off x="6974952" y="3825043"/>
              <a:ext cx="867856" cy="288032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775B091-EDEF-4039-13FD-DA95FF23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173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D1026A4-90A9-D29E-D3FD-FBB4A123A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97EF9D2-47B0-468D-7FD6-AD0C4CDA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76" y="1168110"/>
            <a:ext cx="10128448" cy="4272939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C6C718A-F8B8-9BAC-CC41-F477F244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20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9846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D1026A4-90A9-D29E-D3FD-FBB4A123A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97EF9D2-47B0-468D-7FD6-AD0C4CDA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76" y="1168110"/>
            <a:ext cx="10128448" cy="427293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292C55E-7B69-72C4-791B-874CFF32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494601"/>
            <a:ext cx="4497512" cy="28334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B8A5B0-A1B6-2624-0FB8-07663AF4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21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0570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D06114-7545-0881-C8E9-912B0623F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723" y="1651601"/>
            <a:ext cx="5918554" cy="35547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72294B-C0F7-DADA-23B6-1452924E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22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426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E7BA94-209A-6B95-E8A7-8BEB6A3AA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28" y="620688"/>
            <a:ext cx="9192344" cy="5151428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FF0010-A201-4938-CF1E-B0F1E5AD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23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748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9F0EA3C1-3E60-FA08-F9DA-FAA6A4235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1286066-A35C-0987-79CF-A9D066E41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628800"/>
            <a:ext cx="4910442" cy="294930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EC698F7-6A6C-E75D-80CF-E055542C1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318" y="1753586"/>
            <a:ext cx="5255021" cy="2699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3B50D4-4770-756C-6BD1-F672C20E9CA3}"/>
              </a:ext>
            </a:extLst>
          </p:cNvPr>
          <p:cNvSpPr txBox="1"/>
          <p:nvPr/>
        </p:nvSpPr>
        <p:spPr>
          <a:xfrm>
            <a:off x="9870177" y="1242101"/>
            <a:ext cx="9361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DF3DA82-EB56-763D-7219-157CDF2E61A9}"/>
              </a:ext>
            </a:extLst>
          </p:cNvPr>
          <p:cNvSpPr/>
          <p:nvPr/>
        </p:nvSpPr>
        <p:spPr>
          <a:xfrm>
            <a:off x="9768408" y="1700808"/>
            <a:ext cx="936104" cy="2752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04F270A-959B-2BDA-A55C-905D5B99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24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663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81B01BEE-A69C-D8C7-8FFA-E60934FA5142}"/>
              </a:ext>
            </a:extLst>
          </p:cNvPr>
          <p:cNvGrpSpPr/>
          <p:nvPr/>
        </p:nvGrpSpPr>
        <p:grpSpPr>
          <a:xfrm>
            <a:off x="191344" y="2193728"/>
            <a:ext cx="2950386" cy="2024837"/>
            <a:chOff x="1519247" y="2339983"/>
            <a:chExt cx="4751631" cy="3261020"/>
          </a:xfrm>
        </p:grpSpPr>
        <p:pic>
          <p:nvPicPr>
            <p:cNvPr id="24" name="Picture 2" descr="News Article Icons - Free SVG &amp; PNG News Article Images ...">
              <a:extLst>
                <a:ext uri="{FF2B5EF4-FFF2-40B4-BE49-F238E27FC236}">
                  <a16:creationId xmlns:a16="http://schemas.microsoft.com/office/drawing/2014/main" id="{49FA2B6D-E926-1562-4524-147FAC70F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247" y="3068960"/>
              <a:ext cx="1800199" cy="1800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42E555E4-9098-9BD8-8725-C5151978FB58}"/>
                </a:ext>
              </a:extLst>
            </p:cNvPr>
            <p:cNvSpPr/>
            <p:nvPr/>
          </p:nvSpPr>
          <p:spPr>
            <a:xfrm>
              <a:off x="4686700" y="2339983"/>
              <a:ext cx="1584178" cy="78353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Left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02C4B513-A559-3DAD-AE59-1BDF64B0E29E}"/>
                </a:ext>
              </a:extLst>
            </p:cNvPr>
            <p:cNvSpPr/>
            <p:nvPr/>
          </p:nvSpPr>
          <p:spPr>
            <a:xfrm>
              <a:off x="4686700" y="3578728"/>
              <a:ext cx="1584178" cy="78353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Center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9288819F-A2FB-7530-195E-7D3CA42552B5}"/>
                </a:ext>
              </a:extLst>
            </p:cNvPr>
            <p:cNvSpPr/>
            <p:nvPr/>
          </p:nvSpPr>
          <p:spPr>
            <a:xfrm>
              <a:off x="4686700" y="4817472"/>
              <a:ext cx="1584178" cy="78353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Right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화살표: 오른쪽 28">
              <a:extLst>
                <a:ext uri="{FF2B5EF4-FFF2-40B4-BE49-F238E27FC236}">
                  <a16:creationId xmlns:a16="http://schemas.microsoft.com/office/drawing/2014/main" id="{210D5A30-FD48-1BD9-CEA5-29B39D541623}"/>
                </a:ext>
              </a:extLst>
            </p:cNvPr>
            <p:cNvSpPr/>
            <p:nvPr/>
          </p:nvSpPr>
          <p:spPr>
            <a:xfrm>
              <a:off x="3462958" y="3825043"/>
              <a:ext cx="867856" cy="288032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801F3D53-3A38-3C16-FE94-A02F2FF324C0}"/>
              </a:ext>
            </a:extLst>
          </p:cNvPr>
          <p:cNvCxnSpPr/>
          <p:nvPr/>
        </p:nvCxnSpPr>
        <p:spPr>
          <a:xfrm>
            <a:off x="3791744" y="3205255"/>
            <a:ext cx="8064896" cy="0"/>
          </a:xfrm>
          <a:prstGeom prst="line">
            <a:avLst/>
          </a:prstGeom>
          <a:ln w="28575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그림 32">
            <a:extLst>
              <a:ext uri="{FF2B5EF4-FFF2-40B4-BE49-F238E27FC236}">
                <a16:creationId xmlns:a16="http://schemas.microsoft.com/office/drawing/2014/main" id="{6D83D2A9-C925-6B7B-9A21-1A814CE51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730" y="836712"/>
            <a:ext cx="3758817" cy="1512168"/>
          </a:xfrm>
          <a:prstGeom prst="rect">
            <a:avLst/>
          </a:prstGeom>
        </p:spPr>
      </p:pic>
      <p:pic>
        <p:nvPicPr>
          <p:cNvPr id="34" name="내용 개체 틀 3">
            <a:extLst>
              <a:ext uri="{FF2B5EF4-FFF2-40B4-BE49-F238E27FC236}">
                <a16:creationId xmlns:a16="http://schemas.microsoft.com/office/drawing/2014/main" id="{351965A2-FCBD-1D95-585E-093989884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217597" y="836712"/>
            <a:ext cx="3437690" cy="14421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69E2CD8-C084-E5BD-73A6-BD1C64EBAF73}"/>
              </a:ext>
            </a:extLst>
          </p:cNvPr>
          <p:cNvSpPr txBox="1"/>
          <p:nvPr/>
        </p:nvSpPr>
        <p:spPr>
          <a:xfrm>
            <a:off x="3647728" y="173437"/>
            <a:ext cx="16561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Performance!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F2F30D-2782-2B95-70E7-1E21EE72DBE9}"/>
              </a:ext>
            </a:extLst>
          </p:cNvPr>
          <p:cNvSpPr txBox="1"/>
          <p:nvPr/>
        </p:nvSpPr>
        <p:spPr>
          <a:xfrm>
            <a:off x="3647728" y="3504935"/>
            <a:ext cx="16561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Robustness!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E5ACB37E-202A-8BF3-6741-1992C1951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128" y="4461543"/>
            <a:ext cx="4464496" cy="1235562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C7BCF0C5-FFCC-E826-58C6-0ED35A7EE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394" y="4365104"/>
            <a:ext cx="2707036" cy="1332001"/>
          </a:xfrm>
          <a:prstGeom prst="rect">
            <a:avLst/>
          </a:prstGeom>
        </p:spPr>
      </p:pic>
      <p:sp>
        <p:nvSpPr>
          <p:cNvPr id="44" name="슬라이드 번호 개체 틀 43">
            <a:extLst>
              <a:ext uri="{FF2B5EF4-FFF2-40B4-BE49-F238E27FC236}">
                <a16:creationId xmlns:a16="http://schemas.microsoft.com/office/drawing/2014/main" id="{BD68651C-4D82-AE6C-D351-888D51D6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3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401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81B01BEE-A69C-D8C7-8FFA-E60934FA5142}"/>
              </a:ext>
            </a:extLst>
          </p:cNvPr>
          <p:cNvGrpSpPr/>
          <p:nvPr/>
        </p:nvGrpSpPr>
        <p:grpSpPr>
          <a:xfrm>
            <a:off x="191344" y="2193728"/>
            <a:ext cx="2950386" cy="2024837"/>
            <a:chOff x="1519247" y="2339983"/>
            <a:chExt cx="4751631" cy="3261020"/>
          </a:xfrm>
        </p:grpSpPr>
        <p:pic>
          <p:nvPicPr>
            <p:cNvPr id="24" name="Picture 2" descr="News Article Icons - Free SVG &amp; PNG News Article Images ...">
              <a:extLst>
                <a:ext uri="{FF2B5EF4-FFF2-40B4-BE49-F238E27FC236}">
                  <a16:creationId xmlns:a16="http://schemas.microsoft.com/office/drawing/2014/main" id="{49FA2B6D-E926-1562-4524-147FAC70F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247" y="3068960"/>
              <a:ext cx="1800199" cy="1800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42E555E4-9098-9BD8-8725-C5151978FB58}"/>
                </a:ext>
              </a:extLst>
            </p:cNvPr>
            <p:cNvSpPr/>
            <p:nvPr/>
          </p:nvSpPr>
          <p:spPr>
            <a:xfrm>
              <a:off x="4686700" y="2339983"/>
              <a:ext cx="1584178" cy="78353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Left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id="{02C4B513-A559-3DAD-AE59-1BDF64B0E29E}"/>
                </a:ext>
              </a:extLst>
            </p:cNvPr>
            <p:cNvSpPr/>
            <p:nvPr/>
          </p:nvSpPr>
          <p:spPr>
            <a:xfrm>
              <a:off x="4686700" y="3578728"/>
              <a:ext cx="1584178" cy="78353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Center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9288819F-A2FB-7530-195E-7D3CA42552B5}"/>
                </a:ext>
              </a:extLst>
            </p:cNvPr>
            <p:cNvSpPr/>
            <p:nvPr/>
          </p:nvSpPr>
          <p:spPr>
            <a:xfrm>
              <a:off x="4686700" y="4817472"/>
              <a:ext cx="1584178" cy="78353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Right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화살표: 오른쪽 28">
              <a:extLst>
                <a:ext uri="{FF2B5EF4-FFF2-40B4-BE49-F238E27FC236}">
                  <a16:creationId xmlns:a16="http://schemas.microsoft.com/office/drawing/2014/main" id="{210D5A30-FD48-1BD9-CEA5-29B39D541623}"/>
                </a:ext>
              </a:extLst>
            </p:cNvPr>
            <p:cNvSpPr/>
            <p:nvPr/>
          </p:nvSpPr>
          <p:spPr>
            <a:xfrm>
              <a:off x="3462958" y="3825043"/>
              <a:ext cx="867856" cy="288032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801F3D53-3A38-3C16-FE94-A02F2FF324C0}"/>
              </a:ext>
            </a:extLst>
          </p:cNvPr>
          <p:cNvCxnSpPr/>
          <p:nvPr/>
        </p:nvCxnSpPr>
        <p:spPr>
          <a:xfrm>
            <a:off x="3791744" y="3205255"/>
            <a:ext cx="8064896" cy="0"/>
          </a:xfrm>
          <a:prstGeom prst="line">
            <a:avLst/>
          </a:prstGeom>
          <a:ln w="28575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그림 32">
            <a:extLst>
              <a:ext uri="{FF2B5EF4-FFF2-40B4-BE49-F238E27FC236}">
                <a16:creationId xmlns:a16="http://schemas.microsoft.com/office/drawing/2014/main" id="{6D83D2A9-C925-6B7B-9A21-1A814CE51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730" y="836712"/>
            <a:ext cx="3758817" cy="1512168"/>
          </a:xfrm>
          <a:prstGeom prst="rect">
            <a:avLst/>
          </a:prstGeom>
        </p:spPr>
      </p:pic>
      <p:pic>
        <p:nvPicPr>
          <p:cNvPr id="34" name="내용 개체 틀 3">
            <a:extLst>
              <a:ext uri="{FF2B5EF4-FFF2-40B4-BE49-F238E27FC236}">
                <a16:creationId xmlns:a16="http://schemas.microsoft.com/office/drawing/2014/main" id="{351965A2-FCBD-1D95-585E-093989884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217597" y="836712"/>
            <a:ext cx="3437690" cy="144210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69E2CD8-C084-E5BD-73A6-BD1C64EBAF73}"/>
              </a:ext>
            </a:extLst>
          </p:cNvPr>
          <p:cNvSpPr txBox="1"/>
          <p:nvPr/>
        </p:nvSpPr>
        <p:spPr>
          <a:xfrm>
            <a:off x="3647728" y="173437"/>
            <a:ext cx="16561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Performance!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F2F30D-2782-2B95-70E7-1E21EE72DBE9}"/>
              </a:ext>
            </a:extLst>
          </p:cNvPr>
          <p:cNvSpPr txBox="1"/>
          <p:nvPr/>
        </p:nvSpPr>
        <p:spPr>
          <a:xfrm>
            <a:off x="3647728" y="3504935"/>
            <a:ext cx="16561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Robustness!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E5ACB37E-202A-8BF3-6741-1992C1951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128" y="4461543"/>
            <a:ext cx="4464496" cy="1235562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C7BCF0C5-FFCC-E826-58C6-0ED35A7EE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394" y="4365104"/>
            <a:ext cx="2707036" cy="1332001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4EB3A7B-7A71-D437-B522-123DF26F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4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230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373BE9D7-78D0-49E1-94DB-BB25EA464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198" y="1520788"/>
            <a:ext cx="9097604" cy="3816424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3C6C07C-1D88-C55A-0309-1528652B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5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803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373BE9D7-78D0-49E1-94DB-BB25EA464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198" y="1520788"/>
            <a:ext cx="9097604" cy="3816424"/>
          </a:xfrm>
          <a:prstGeom prst="rect">
            <a:avLst/>
          </a:prstGeom>
          <a:effectLst/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66F1D113-C66E-4E60-8B14-A9429C52D55C}"/>
              </a:ext>
            </a:extLst>
          </p:cNvPr>
          <p:cNvSpPr/>
          <p:nvPr/>
        </p:nvSpPr>
        <p:spPr>
          <a:xfrm>
            <a:off x="1343472" y="1268760"/>
            <a:ext cx="9577064" cy="43924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FA190B-D01D-4330-9715-6F7D84773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89" y="2034443"/>
            <a:ext cx="4763621" cy="28611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213615E-F5D0-1B32-8789-2AB62A06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6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923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431371" y="129356"/>
            <a:ext cx="11329259" cy="778098"/>
          </a:xfrm>
        </p:spPr>
        <p:txBody>
          <a:bodyPr>
            <a:noAutofit/>
          </a:bodyPr>
          <a:lstStyle/>
          <a:p>
            <a:pPr algn="l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Encoding Social Information with Graph Convolutional Networks for Political Perspective Detection in News Media (ACL, 19)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371" y="1196752"/>
            <a:ext cx="11329259" cy="567787"/>
          </a:xfrm>
        </p:spPr>
        <p:txBody>
          <a:bodyPr/>
          <a:lstStyle/>
          <a:p>
            <a:r>
              <a:rPr lang="en-US" altLang="ko-KR" sz="2400" dirty="0"/>
              <a:t>Use </a:t>
            </a:r>
            <a:r>
              <a:rPr lang="en-US" altLang="ko-KR" sz="2400" u="sng" dirty="0"/>
              <a:t>text + social features</a:t>
            </a:r>
            <a:r>
              <a:rPr lang="en-US" altLang="ko-KR" sz="2400" dirty="0"/>
              <a:t> to predict the label of each news article</a:t>
            </a:r>
          </a:p>
          <a:p>
            <a:pPr lvl="1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51ED545-E958-4467-B46D-C1C361A4E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4892750"/>
            <a:ext cx="4457272" cy="93383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9913DFE-F178-4501-9FB1-AD4542B5B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810513"/>
            <a:ext cx="3735846" cy="4375546"/>
          </a:xfrm>
          <a:prstGeom prst="rect">
            <a:avLst/>
          </a:prstGeom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194CAC48-F73A-494D-8B58-CC73D5A23630}"/>
              </a:ext>
            </a:extLst>
          </p:cNvPr>
          <p:cNvSpPr txBox="1">
            <a:spLocks/>
          </p:cNvSpPr>
          <p:nvPr/>
        </p:nvSpPr>
        <p:spPr>
          <a:xfrm>
            <a:off x="5215673" y="2204865"/>
            <a:ext cx="6352936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Dataset</a:t>
            </a:r>
          </a:p>
          <a:p>
            <a:pPr lvl="1"/>
            <a:r>
              <a:rPr lang="en-US" altLang="ko-KR" sz="2000" dirty="0"/>
              <a:t>Crawled from </a:t>
            </a:r>
            <a:r>
              <a:rPr lang="en-US" altLang="ko-KR" sz="2000" dirty="0" err="1"/>
              <a:t>AllSides</a:t>
            </a:r>
            <a:r>
              <a:rPr lang="en-US" altLang="ko-KR" sz="2000" dirty="0"/>
              <a:t>: </a:t>
            </a:r>
            <a:r>
              <a:rPr lang="en-US" altLang="ko-KR" sz="2000" u="sng" dirty="0"/>
              <a:t>10,385 news articles</a:t>
            </a:r>
            <a:r>
              <a:rPr lang="en-US" altLang="ko-KR" sz="2000" dirty="0"/>
              <a:t> about 94 event types (elections, etc.)</a:t>
            </a:r>
          </a:p>
          <a:p>
            <a:pPr lvl="1"/>
            <a:r>
              <a:rPr lang="en-US" altLang="ko-KR" sz="2000" dirty="0"/>
              <a:t>Not</a:t>
            </a:r>
            <a:r>
              <a:rPr lang="ko-KR" altLang="en-US" sz="2000" dirty="0"/>
              <a:t> </a:t>
            </a:r>
            <a:r>
              <a:rPr lang="en-US" altLang="ko-KR" sz="2000" dirty="0"/>
              <a:t>publicly</a:t>
            </a:r>
            <a:r>
              <a:rPr lang="ko-KR" altLang="en-US" sz="2000" dirty="0"/>
              <a:t> </a:t>
            </a:r>
            <a:r>
              <a:rPr lang="en-US" altLang="ko-KR" sz="2000" dirty="0"/>
              <a:t>available</a:t>
            </a:r>
          </a:p>
          <a:p>
            <a:endParaRPr lang="en-US" altLang="ko-KR" dirty="0"/>
          </a:p>
          <a:p>
            <a:r>
              <a:rPr lang="en-US" altLang="ko-KR" dirty="0"/>
              <a:t>Performance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645C1B0-7361-64FC-56FD-9801EC3A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7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442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431371" y="129356"/>
            <a:ext cx="11329259" cy="778098"/>
          </a:xfrm>
        </p:spPr>
        <p:txBody>
          <a:bodyPr>
            <a:noAutofit/>
          </a:bodyPr>
          <a:lstStyle/>
          <a:p>
            <a:pPr algn="l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Using Social and Linguistic Information to Adapt Pretrained Representations for Political Perspective Identification (ACL, 21)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2C929CD-BBD4-48B6-B30F-4EEDE89CB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196752"/>
            <a:ext cx="3456384" cy="5021690"/>
          </a:xfrm>
          <a:prstGeom prst="rect">
            <a:avLst/>
          </a:prstGeom>
        </p:spPr>
      </p:pic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F49394EB-6FA1-4E10-96AF-3491B5434503}"/>
              </a:ext>
            </a:extLst>
          </p:cNvPr>
          <p:cNvSpPr txBox="1">
            <a:spLocks/>
          </p:cNvSpPr>
          <p:nvPr/>
        </p:nvSpPr>
        <p:spPr>
          <a:xfrm>
            <a:off x="5623037" y="1706848"/>
            <a:ext cx="6352936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Pre-train the word-level encoder to correctly predict the masked entity</a:t>
            </a:r>
            <a:endParaRPr lang="en-US" altLang="ko-KR" sz="20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DDA4B4D-C05C-46EC-9616-A854BB33D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739" y="2780928"/>
            <a:ext cx="3991532" cy="3200847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A7DFA52-08A6-5897-55D7-9AA63CF5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8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31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431371" y="129356"/>
            <a:ext cx="11329259" cy="778098"/>
          </a:xfrm>
        </p:spPr>
        <p:txBody>
          <a:bodyPr>
            <a:noAutofit/>
          </a:bodyPr>
          <a:lstStyle/>
          <a:p>
            <a:pPr algn="l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Using Social and Linguistic Information to Adapt Pretrained Representations for Political Perspective Identification (ACL, 21)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2C929CD-BBD4-48B6-B30F-4EEDE89CB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196752"/>
            <a:ext cx="3456384" cy="5021690"/>
          </a:xfrm>
          <a:prstGeom prst="rect">
            <a:avLst/>
          </a:prstGeom>
        </p:spPr>
      </p:pic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F49394EB-6FA1-4E10-96AF-3491B5434503}"/>
              </a:ext>
            </a:extLst>
          </p:cNvPr>
          <p:cNvSpPr txBox="1">
            <a:spLocks/>
          </p:cNvSpPr>
          <p:nvPr/>
        </p:nvSpPr>
        <p:spPr>
          <a:xfrm>
            <a:off x="5623037" y="1706848"/>
            <a:ext cx="6352936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Pre-train the word-level encoder to correctly predict the masked entity</a:t>
            </a:r>
            <a:endParaRPr lang="en-US" altLang="ko-KR" sz="20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DDA4B4D-C05C-46EC-9616-A854BB33D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739" y="2780928"/>
            <a:ext cx="3991532" cy="3200847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B67F4B9-5C2F-4D52-989E-A868A3D40103}"/>
              </a:ext>
            </a:extLst>
          </p:cNvPr>
          <p:cNvSpPr/>
          <p:nvPr/>
        </p:nvSpPr>
        <p:spPr>
          <a:xfrm>
            <a:off x="6803740" y="3306756"/>
            <a:ext cx="39915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9202D6B-E8FB-47EA-B3F7-73847197936D}"/>
              </a:ext>
            </a:extLst>
          </p:cNvPr>
          <p:cNvSpPr/>
          <p:nvPr/>
        </p:nvSpPr>
        <p:spPr>
          <a:xfrm>
            <a:off x="6803739" y="4884892"/>
            <a:ext cx="39915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0657110-98D8-F053-DD5E-C4A6E9B4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9</a:t>
            </a:fld>
            <a:r>
              <a:rPr lang="ko-KR" altLang="en-US"/>
              <a:t> </a:t>
            </a:r>
            <a:r>
              <a:rPr lang="en-US" altLang="ko-KR"/>
              <a:t>/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777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20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23490C-3150-476E-B8F3-AAE7DFF4A741}">
  <we:reference id="wa104381411" version="1.0.0.0" store="ko-KR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78977</TotalTime>
  <Words>266</Words>
  <Application>Microsoft Office PowerPoint</Application>
  <PresentationFormat>와이드스크린</PresentationFormat>
  <Paragraphs>64</Paragraphs>
  <Slides>24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맑은 고딕</vt:lpstr>
      <vt:lpstr>Arial</vt:lpstr>
      <vt:lpstr>Calibri</vt:lpstr>
      <vt:lpstr>Wingdings</vt:lpstr>
      <vt:lpstr>Office 테마</vt:lpstr>
      <vt:lpstr>KHAN: Knowledge-Aware Hierarchical Attention Networks for Accurate Political Stance Prediction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Encoding Social Information with Graph Convolutional Networks for Political Perspective Detection in News Media (ACL, 19)</vt:lpstr>
      <vt:lpstr>Using Social and Linguistic Information to Adapt Pretrained Representations for Political Perspective Identification (ACL, 21)</vt:lpstr>
      <vt:lpstr>Using Social and Linguistic Information to Adapt Pretrained Representations for Political Perspective Identification (ACL, 21)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세린 천</cp:lastModifiedBy>
  <cp:revision>4497</cp:revision>
  <dcterms:created xsi:type="dcterms:W3CDTF">2014-12-26T06:56:01Z</dcterms:created>
  <dcterms:modified xsi:type="dcterms:W3CDTF">2024-09-02T13:02:27Z</dcterms:modified>
</cp:coreProperties>
</file>