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5" r:id="rId14"/>
    <p:sldId id="261" r:id="rId15"/>
    <p:sldId id="26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9" r:id="rId30"/>
    <p:sldId id="286" r:id="rId31"/>
    <p:sldId id="287" r:id="rId32"/>
    <p:sldId id="263" r:id="rId33"/>
    <p:sldId id="264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6" autoAdjust="0"/>
    <p:restoredTop sz="94544" autoAdjust="0"/>
  </p:normalViewPr>
  <p:slideViewPr>
    <p:cSldViewPr snapToGrid="0">
      <p:cViewPr>
        <p:scale>
          <a:sx n="75" d="100"/>
          <a:sy n="75" d="100"/>
        </p:scale>
        <p:origin x="3076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DFBA8-4AFE-41F2-8B83-AABAD873278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18DE7-E650-49C5-9DF8-E7643FF6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BEB8-7B6D-CC14-BD5A-F6F9272D5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33296-9396-241B-B4BD-B77C2EB95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E2C78-678F-9266-0829-B2E00E292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753A-1A7D-524F-47AC-EF38CAA45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6007-323B-F20B-6CAA-E699580A2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C34AA-E178-43FA-5B36-E66197384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F3597-DE55-309A-3CE9-8C7EB5E92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2FE4B-7C35-43B4-4D6D-4C54FF030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1E82F-D33C-0253-21A2-A472ABA1F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3A9D9-AB59-E396-8E53-E0B9CD881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5CBD2-E277-7133-C42D-33D857860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80B9-B1A7-ADF3-5631-A7CF08F96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9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5216B-BBF8-B13C-2EC6-1C9B5B95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A55EC7-353E-78DB-1504-13A12AD6B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49B95-E0BF-A1DC-B87D-9DF889D59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56D13-68C0-DA57-E954-A2A1CFDB8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7A4E-77A7-35FE-7098-D3F3EB7E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4569C-E1C4-76CF-EA77-2090F7F4A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AF571-92DF-EE76-6BAB-D1B88AD7F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6A1A3-4A12-291D-0C3C-F6D269025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2F6C5-1F71-72A8-F84E-9EA4C4E5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F41F31-BFBF-7B22-A3EF-F85B5E7BD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DC104-CDA1-D344-CC0B-84D94E961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6AB2B-2EAC-D190-C962-75469C01A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6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6DFA-2A01-3DEA-2525-0AB7FF0C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016C0-D872-0CDD-5025-4EB0D7B1D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9FAF0-8D42-78B8-57F0-1084861E3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398DD-4783-E0F5-A39F-D14AF48B3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6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70AC8-59EC-31DD-7F1A-85D05C44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38CC8-60D8-5B13-91CE-D3D90D9EA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2006E-ED5E-231F-1845-78FD7DDD6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CBE3-9249-8A80-9D36-5934B2158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8DE7-E650-49C5-9DF8-E7643FF6E8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05D3-91F3-995D-5C83-A2C8D46F7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4684-DFC2-4BE6-E94F-042ADDC6D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050F1-EFE7-CB93-182E-66BA17C6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23BE-1533-4EEC-B6E8-43FEEF86A7D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22A2-8915-0168-CD7E-A283D5A9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C45FD-193C-67C2-2A22-116990D0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‹#›</a:t>
            </a:fld>
            <a:r>
              <a:rPr lang="en-US" dirty="0"/>
              <a:t> / 33 </a:t>
            </a:r>
          </a:p>
        </p:txBody>
      </p:sp>
    </p:spTree>
    <p:extLst>
      <p:ext uri="{BB962C8B-B14F-4D97-AF65-F5344CB8AC3E}">
        <p14:creationId xmlns:p14="http://schemas.microsoft.com/office/powerpoint/2010/main" val="3028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9A0C-F4AE-6396-E289-E64D71A2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0FD6E-570C-47E6-2428-2C737A9A9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E38D-4CCD-47CE-5E08-75867D0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9079-929A-40FF-955A-3382A3115B9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C713-574D-0D87-9B70-D9DD46E1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22C23-DD43-EC5E-C6FC-ABDE2C8E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1E676-9099-72E9-AE0D-F13CE6DC4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0B704-218D-0B3E-237D-584510216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48F73-F11A-FF39-A56A-966CD81A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F8-2029-460A-8780-C026FD47BC4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9991D-16A3-9E76-4AE0-F0589F2E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2B63-080A-5EA5-7CA3-A13C8888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1D93-5484-5ACA-959A-B1D198D4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4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C1C6-926E-4D14-BD6E-58EBFA49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083"/>
            <a:ext cx="10515600" cy="466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DA7D-B561-5FA6-FFB2-02A5A550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70DF-A08E-4349-83ED-91E9624848D2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6EF5-A4BC-6666-01A4-83D32733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8065-6490-14E4-251A-579A28A7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‹#›</a:t>
            </a:fld>
            <a:r>
              <a:rPr lang="en-US" dirty="0"/>
              <a:t> / 33 </a:t>
            </a:r>
          </a:p>
        </p:txBody>
      </p:sp>
    </p:spTree>
    <p:extLst>
      <p:ext uri="{BB962C8B-B14F-4D97-AF65-F5344CB8AC3E}">
        <p14:creationId xmlns:p14="http://schemas.microsoft.com/office/powerpoint/2010/main" val="10595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884B-2288-5E50-423D-B7CA22BA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AA65B-4C59-61C5-576F-DAAD2506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AFBCA-9E42-5034-6831-5FF7D9F5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19B0-657D-46B4-9254-71F767B7583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A244-4B6E-0516-E674-50B9149B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C782C-4975-9639-8448-EED838C0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‹#›</a:t>
            </a:fld>
            <a:r>
              <a:rPr lang="en-US" dirty="0"/>
              <a:t> / 33 </a:t>
            </a:r>
          </a:p>
        </p:txBody>
      </p:sp>
    </p:spTree>
    <p:extLst>
      <p:ext uri="{BB962C8B-B14F-4D97-AF65-F5344CB8AC3E}">
        <p14:creationId xmlns:p14="http://schemas.microsoft.com/office/powerpoint/2010/main" val="19107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5D52-0191-CA41-AFFA-9E97D740F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9009"/>
            <a:ext cx="5181600" cy="4627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22C7A-9254-9B1A-4D85-2DD2FB32E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9009"/>
            <a:ext cx="5181600" cy="4627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53AF3-F1B1-9764-30FA-DB2EB3BC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B8CF-9390-44C4-94CE-3F83E9B2C5CC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A11E-497E-8B44-D8BF-E23160FA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9C138-E121-A3DC-F539-0B704030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‹#›</a:t>
            </a:fld>
            <a:r>
              <a:rPr lang="en-US" dirty="0"/>
              <a:t> / 33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ABCDB3-C98A-1315-2937-40673D4A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4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7923-A6B5-AFAA-8F94-3D6EE724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1B518-87F1-A193-1879-1ABC34482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EEA7-0278-B5F5-1A4C-96879D5CE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AF17C-8819-8446-5659-19144888E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699D4-05A0-5D2A-1A6C-A612075D2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2AAC58-BF84-EAF2-4A84-A85FB538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5114-C13F-490D-8B0C-42643051E022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B4E1C-3D06-FC69-ED8D-B887CB02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8FD87-02F2-3E2C-8B8B-BE51BD5A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2F1F-8C6A-A897-E0C7-7E27D5B8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D2D6-BB22-4EEE-B28C-605AE6246106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80DF1-D7FB-C22C-09AA-1C05C0E4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16E5D-7802-7E99-36C0-1845B5C3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‹#›</a:t>
            </a:fld>
            <a:r>
              <a:rPr lang="en-US" dirty="0"/>
              <a:t> / 33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EA3E3-C42F-BEAB-8AF1-2FF8C105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4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8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E2967-459D-BBB9-6651-7533FD23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8F3-8AD5-4C74-B54A-BA39CDFA3E12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D4AC7-C5F8-6442-3E03-49194A0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5C2F-8781-C147-7479-9E4570D1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4B19-2863-B958-A1E1-C579ED28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D372-40E4-5178-47B3-377845E1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748E2-7BC7-B7A1-5723-063847001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5FA50-AD87-A89A-FC6D-07A50AA3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A7BF-D372-421E-AF66-F6E25D9C93D9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5B0F-76DC-FE9E-6CE5-33CA0469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7C006-6A20-D70D-BCF5-7A62DD39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8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915F-7A1F-D171-2645-31BBEA6F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3E02A-4E9D-16A6-E7B3-43F480443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96EA4-3551-0B54-1FB6-BEE3347D6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7E6AF-5755-881B-0279-70B54E96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3F2C-C829-44C1-88F4-246A2826B02F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E5C81-DEB9-9ACD-5828-566A10B8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A6C-A7B2-3E1E-0372-AFE86AB2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09FD9-1A94-4608-7D67-87D916E9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2E1BF-1B01-D11F-02E0-3E719F64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F23D6-D882-6DDD-9AA0-04C1276D1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02905A-B466-4F4D-A705-31DD6FC3129E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7381F-7B59-F926-D65A-570A2A38A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043F6-1331-40FF-506D-2ACE92C22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2C49A-3B6D-4686-A523-8792F2D89952}" type="slidenum">
              <a:rPr lang="en-US" smtClean="0"/>
              <a:pPr/>
              <a:t>‹#›</a:t>
            </a:fld>
            <a:r>
              <a:rPr lang="en-US" dirty="0"/>
              <a:t> / 33 </a:t>
            </a:r>
          </a:p>
        </p:txBody>
      </p:sp>
    </p:spTree>
    <p:extLst>
      <p:ext uri="{BB962C8B-B14F-4D97-AF65-F5344CB8AC3E}">
        <p14:creationId xmlns:p14="http://schemas.microsoft.com/office/powerpoint/2010/main" val="198073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bsong@mmlab.snu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965-BB5F-F0AE-018F-547AABA2E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Iris: Dynamic Privacy Preserving Search in Authenticated Chord Peer-to-Peer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2BEA6-77E4-2A8A-F8E8-8F615E7B8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Aktypi</a:t>
            </a:r>
            <a:r>
              <a:rPr lang="en-US" dirty="0"/>
              <a:t> et al. / NDSS ‘25</a:t>
            </a:r>
          </a:p>
          <a:p>
            <a:endParaRPr lang="en-US" dirty="0"/>
          </a:p>
          <a:p>
            <a:r>
              <a:rPr lang="en-US" dirty="0"/>
              <a:t>Summarized by Subin Song (</a:t>
            </a:r>
            <a:r>
              <a:rPr lang="en-US" dirty="0">
                <a:hlinkClick r:id="rId2"/>
              </a:rPr>
              <a:t>sbsong@mmlab.snu.ac.kr</a:t>
            </a:r>
            <a:r>
              <a:rPr lang="en-US" dirty="0"/>
              <a:t>)</a:t>
            </a:r>
          </a:p>
          <a:p>
            <a:r>
              <a:rPr lang="en-US" dirty="0"/>
              <a:t>2025. 2. 19.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07BC5-B34E-BF33-34B1-A6E94ABC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5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85FF-17FE-6E75-73AD-14C536FA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2F9A9-68CC-63B4-E874-238B839A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55" y="1152488"/>
            <a:ext cx="9650811" cy="54599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BCCB1-8627-3639-AC7A-074E345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10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7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C3FF-1D5E-3B36-F488-C1237F83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934C4-481C-3679-A532-30E7BF2B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6267" y="448733"/>
            <a:ext cx="9579429" cy="5977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B0CA7-6894-BEAB-4BB1-54BEFA1C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" y="365126"/>
            <a:ext cx="10515600" cy="1004496"/>
          </a:xfrm>
        </p:spPr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E8AE3-92C1-5A90-6761-D4F61324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11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4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FEFE3-DBDA-6DDB-54DE-D9743166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C3321-2550-1FB7-7110-F45F2E87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6267" y="681339"/>
            <a:ext cx="9680383" cy="6134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AA141-F220-B5ED-3333-B6C70B7A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" y="365126"/>
            <a:ext cx="10515600" cy="1004496"/>
          </a:xfrm>
        </p:spPr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762BE-E680-3909-717C-728A4C03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12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8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0FA4-E984-E265-0261-8BC237AF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Problem of Chord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8E20-4340-1FB2-2100-5C33B819F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queried node gets to know </a:t>
            </a:r>
            <a:r>
              <a:rPr lang="en-US" b="1" dirty="0"/>
              <a:t>which data object the requesting node is querying for!</a:t>
            </a:r>
          </a:p>
          <a:p>
            <a:r>
              <a:rPr lang="en-US" dirty="0"/>
              <a:t>Iris aims to fix this, by hiding which object the requester queries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95C2-41B4-69C6-12AF-4270BCDD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13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0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7D00F-1237-7F8B-3CE2-6DF055D5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Protocol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E7AD4-E3D7-B16B-4FE7-199D37864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45EB5-70E7-B789-2797-85BF3A18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14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5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C726E7-58E9-7A3F-A179-72496455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A60DBE-A6AF-64A9-CCB6-CBE93A80E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Intuition : Query </a:t>
            </a:r>
            <a:r>
              <a:rPr lang="en-US" i="1" dirty="0"/>
              <a:t>another</a:t>
            </a:r>
            <a:r>
              <a:rPr lang="en-US" dirty="0"/>
              <a:t> identifier between the requester and the target object &amp; converge toward the target!</a:t>
            </a:r>
          </a:p>
          <a:p>
            <a:r>
              <a:rPr lang="en-US" dirty="0"/>
              <a:t>Design Goals</a:t>
            </a:r>
          </a:p>
          <a:p>
            <a:pPr lvl="1"/>
            <a:r>
              <a:rPr lang="en-US" dirty="0"/>
              <a:t>Correctness : Should converge to the correct node in reasonable amount of time</a:t>
            </a:r>
          </a:p>
          <a:p>
            <a:pPr lvl="1"/>
            <a:r>
              <a:rPr lang="en-US" dirty="0"/>
              <a:t>Query privacy : The inference of any malicious queried node makes should not violate the level of </a:t>
            </a:r>
            <a:r>
              <a:rPr lang="en-US" b="1" i="1" dirty="0"/>
              <a:t>(</a:t>
            </a:r>
            <a:r>
              <a:rPr lang="el-GR" b="1" i="1" dirty="0"/>
              <a:t>α</a:t>
            </a:r>
            <a:r>
              <a:rPr lang="en-US" b="1" i="1" dirty="0"/>
              <a:t>, </a:t>
            </a:r>
            <a:r>
              <a:rPr lang="el-GR" b="1" i="1" dirty="0"/>
              <a:t>δ</a:t>
            </a:r>
            <a:r>
              <a:rPr lang="en-US" b="1" i="1" dirty="0"/>
              <a:t>)-privacy </a:t>
            </a:r>
            <a:r>
              <a:rPr lang="en-US" dirty="0"/>
              <a:t>chosen by the requester</a:t>
            </a:r>
          </a:p>
          <a:p>
            <a:pPr lvl="1"/>
            <a:r>
              <a:rPr lang="en-US" dirty="0"/>
              <a:t>Interoperability : The protocol should be backward-compatible with Chord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AB09C-2936-1E52-5EF9-41A0A173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15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8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76E0-D516-1D3E-8F04-EF6B466E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C51BE-761E-B868-7572-5BF67E1A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6" y="1247470"/>
            <a:ext cx="7535327" cy="43630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53094-CF7A-B641-AD8B-844DA1C3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16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3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5DF0-5917-E7DC-44CB-41B78B43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F617B-0690-FA6C-2A1D-6945AFC8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379B9-9BC6-4063-5593-1923245A890E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7326411-7F7E-D4AE-88D1-71310FFE8E4A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53C28-6583-DBCD-3AC7-F8B61C3D6C0C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66D22C-2F82-865D-6739-33AF7D363ACA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8F67F7-A031-7AE6-BB17-6D4BFA1DC123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C1A211-D0F2-85A6-F30A-7B0278CC8E19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FD5C0D-63E2-1E59-7A22-2E7A0D0FDA8D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E501AF-B4F2-3815-4E33-E9F4A4230026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CF1EB-98EE-2D92-733F-5F53627E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17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F18E-DE6C-72CD-8219-627E1162D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DDBF-FED9-0CC8-8657-AD245C15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55274-45C8-6605-1184-5B75A664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6CB3-9FAA-357B-9F67-5607DAF2CC58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D38CCCC-4A4F-31B8-027E-78A531B39B4E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DDE2E-7352-0560-5F4B-D31C0162A1BE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E3AE11-62AB-0841-AAFC-56E8AB09BE0F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46F0B8-3EF6-19D3-95F7-8194BCEE6240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34B8FE-4B1B-3660-8BBE-964D9DBCC2F5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AC78E-CC45-06E5-B539-F19892E45EAD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3F43D5-D4D1-BC86-C7AD-F5EC4C9AE162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62824C-2076-69A9-57D3-81713D9724F5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4F53F2-722A-AF50-FA56-D21D93E72510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2C7AD3-46D2-CAFD-6B39-6F9389113A25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E7D944-7C3F-68A9-E1D8-3ACBDE37B501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D80760-5F77-6986-0805-37CC3CCE11EA}"/>
              </a:ext>
            </a:extLst>
          </p:cNvPr>
          <p:cNvSpPr/>
          <p:nvPr/>
        </p:nvSpPr>
        <p:spPr>
          <a:xfrm>
            <a:off x="8914547" y="703150"/>
            <a:ext cx="2221837" cy="165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31CF4-16E2-27D2-05FC-9D5600D65E3E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E16F9-F089-EFD6-3A09-AAA7D186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18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6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55D25-CD61-5883-6D4F-1A227843F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126C-3591-AE02-960F-0E17D799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A1828-5E28-3D47-AD62-DFE573C6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E37D4E-D138-EA4F-C519-456F9B6D0916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A57517-D908-7D69-F147-953103C454DC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80B14-8842-587C-23CB-527BD23792EA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A7B844-5CBF-ADED-6E42-13AF66568FCD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2FA9BB-3EBA-D886-8DCA-B9D7857AD10A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06F781-E7EC-8877-C9A0-E01B988C7FA0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4390D2-6BF2-44A3-E128-43910685C3A0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3C97C78-D41C-9A1C-31E8-DAEA8F4E2B87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664EB7-6632-308F-0840-63072561DC55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AFBD22-4135-E6EF-B96E-5E53A0213A14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D90B0B-01B2-7B48-B419-A595893B51A2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20C7CD-23D5-F6D9-C9BF-C9388DAF0D79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85204-E4BE-5653-B16C-CB63632BC27B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C7808-E328-A4FB-3339-022875FB356B}"/>
              </a:ext>
            </a:extLst>
          </p:cNvPr>
          <p:cNvSpPr/>
          <p:nvPr/>
        </p:nvSpPr>
        <p:spPr>
          <a:xfrm>
            <a:off x="1283877" y="3440267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580FA-575D-1569-269B-2FE5A88C79C5}"/>
              </a:ext>
            </a:extLst>
          </p:cNvPr>
          <p:cNvSpPr/>
          <p:nvPr/>
        </p:nvSpPr>
        <p:spPr>
          <a:xfrm>
            <a:off x="8914547" y="703150"/>
            <a:ext cx="2221837" cy="165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6F687-BE07-744E-93F6-B3E38C77DC41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C70C64-367A-ADB3-3D9D-5DE96327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19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0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EB67-35B2-2797-CBA9-51540F07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5FD4-0F28-041E-E2AA-13FDE73C6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Chord Protocol</a:t>
            </a:r>
          </a:p>
          <a:p>
            <a:r>
              <a:rPr lang="en-US" dirty="0"/>
              <a:t>Iris Protocol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41805-367C-3A25-68C3-F92AE371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4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4A36A-E344-94CD-2579-EFBF22A99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7450-86B2-28F9-6C85-9FAE6E26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3524-A843-98BC-4652-EDB6C4C7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08DFEC-B703-F02B-92BE-0D1570ECAE69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B05961-6944-9407-E1A4-13E4A379073A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5E146-1377-7992-64BC-7042F4265AFE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0FC2D7-D5FE-C6FB-3228-90E4C174D7E4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258566-774A-A9BF-07A4-06507D7A3C07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C15B2-E5C4-25A2-AE5A-BED74C3066CC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185DAB-EFB0-1E2B-CEAB-14C446F57A29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64678F-D072-6157-DF74-F4FDA592057E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92DFCA-B552-83A4-6F26-D3F01DB61D07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535AE1-5ADE-1DB5-A742-7540C6FB86DA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8055CE-34E4-6733-6A05-0E65988D0A99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C60265-D180-75B9-090A-9DC204217400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3F1EA-37E3-654D-E99B-1D2BA43034BF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3E2132-0F92-DFD2-9175-0A37B168B56C}"/>
              </a:ext>
            </a:extLst>
          </p:cNvPr>
          <p:cNvSpPr/>
          <p:nvPr/>
        </p:nvSpPr>
        <p:spPr>
          <a:xfrm>
            <a:off x="1283877" y="3440267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810CC-9B0A-1D3E-76CE-A084BC294153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8D12F-A306-C067-D397-E6812FE65413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FE9E51-FF03-BAC1-541C-09943EA6E17B}"/>
              </a:ext>
            </a:extLst>
          </p:cNvPr>
          <p:cNvSpPr/>
          <p:nvPr/>
        </p:nvSpPr>
        <p:spPr>
          <a:xfrm>
            <a:off x="9082950" y="1165296"/>
            <a:ext cx="2498052" cy="185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E8D8CF-7B5F-BF03-DBB2-7644D1CB9081}"/>
              </a:ext>
            </a:extLst>
          </p:cNvPr>
          <p:cNvSpPr/>
          <p:nvPr/>
        </p:nvSpPr>
        <p:spPr>
          <a:xfrm>
            <a:off x="7044082" y="3440267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B75836-85EA-7374-FB01-923BE6A5C057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D910200-04F1-7634-088F-0FC761A1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20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75EB5-EDD5-9BAA-2D99-4B1E3C15B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6772-EACA-745B-E046-B668C1CB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BA3D4-4B68-53FF-6DF8-C2F7F618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ADF3CD-D442-2B09-1E78-A011F231684C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565776-5398-21F4-F3B3-C8004A86E5A9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B324C-5012-8378-2C85-78DE906E0FB1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AAF4CB-D086-DEAE-BFB4-A884325C9F85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0B6474-4890-0C9F-B48B-1718A6C5F68D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1955D-B73E-A49B-0885-51C7BF04DDC7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317FA9-82D6-DB58-06AA-10A29988979B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3CDB4E-ADFB-B44B-D1AA-09B1067C4D16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92E02A-F107-99DE-7D13-CA1F1E33AB5A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82D63C-6A2B-0828-EB82-2324E0C74600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14D99D-4B3A-DE60-96D7-6491AC948B73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A9EB5A-F45D-72B3-D2AB-4627B8603DBC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F29B4-2171-579E-ABAF-9A342E3688FA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598F9-6A93-0CB3-8294-14ABCFAF3B0B}"/>
              </a:ext>
            </a:extLst>
          </p:cNvPr>
          <p:cNvSpPr/>
          <p:nvPr/>
        </p:nvSpPr>
        <p:spPr>
          <a:xfrm>
            <a:off x="1283877" y="3440267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AD3475-4462-4954-6861-D7530C40B0AD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B0DD5-86A5-FE81-95F4-179E5BE31BEB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7D19C-96B0-79F0-2B9A-E3D116272988}"/>
              </a:ext>
            </a:extLst>
          </p:cNvPr>
          <p:cNvSpPr/>
          <p:nvPr/>
        </p:nvSpPr>
        <p:spPr>
          <a:xfrm>
            <a:off x="9082950" y="1321165"/>
            <a:ext cx="1246383" cy="185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D961C-654E-AF31-EDEB-7C84B1C4D750}"/>
              </a:ext>
            </a:extLst>
          </p:cNvPr>
          <p:cNvSpPr/>
          <p:nvPr/>
        </p:nvSpPr>
        <p:spPr>
          <a:xfrm>
            <a:off x="7044082" y="3440267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927206-423C-53D5-F250-5D1B37AD4C60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6577E2-F9C0-C889-1C41-4C9B4D763E94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FF03A3-BF76-6E1A-689D-D3FBB56B059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741077" y="3201861"/>
            <a:ext cx="0" cy="2384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71D8FA-8B0B-011C-7FD4-AB881F4ABCA2}"/>
              </a:ext>
            </a:extLst>
          </p:cNvPr>
          <p:cNvCxnSpPr/>
          <p:nvPr/>
        </p:nvCxnSpPr>
        <p:spPr>
          <a:xfrm flipV="1">
            <a:off x="7513943" y="2676216"/>
            <a:ext cx="5173" cy="741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7E62FFF-0E11-7F02-216B-69B39A83DAD6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C10A06-8B00-D371-FFBC-98378E6E1362}"/>
              </a:ext>
            </a:extLst>
          </p:cNvPr>
          <p:cNvCxnSpPr/>
          <p:nvPr/>
        </p:nvCxnSpPr>
        <p:spPr>
          <a:xfrm flipV="1">
            <a:off x="6207141" y="2695367"/>
            <a:ext cx="5173" cy="741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5AE67C-3C18-F7FD-9C20-2C24B4715722}"/>
              </a:ext>
            </a:extLst>
          </p:cNvPr>
          <p:cNvCxnSpPr>
            <a:cxnSpLocks/>
          </p:cNvCxnSpPr>
          <p:nvPr/>
        </p:nvCxnSpPr>
        <p:spPr>
          <a:xfrm>
            <a:off x="1741077" y="3201861"/>
            <a:ext cx="5772866" cy="0"/>
          </a:xfrm>
          <a:prstGeom prst="straightConnector1">
            <a:avLst/>
          </a:prstGeom>
          <a:ln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3DDE0-FCD1-F776-469E-675FC6EBC0FE}"/>
              </a:ext>
            </a:extLst>
          </p:cNvPr>
          <p:cNvCxnSpPr>
            <a:cxnSpLocks/>
          </p:cNvCxnSpPr>
          <p:nvPr/>
        </p:nvCxnSpPr>
        <p:spPr>
          <a:xfrm>
            <a:off x="6207141" y="2700905"/>
            <a:ext cx="1306802" cy="0"/>
          </a:xfrm>
          <a:prstGeom prst="straightConnector1">
            <a:avLst/>
          </a:prstGeom>
          <a:ln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7EB9BAA-00E4-53CD-78DE-5260567BB3E3}"/>
              </a:ext>
            </a:extLst>
          </p:cNvPr>
          <p:cNvSpPr txBox="1"/>
          <p:nvPr/>
        </p:nvSpPr>
        <p:spPr>
          <a:xfrm>
            <a:off x="4473461" y="299890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F6510E-82B4-8142-A8ED-AB799B51525E}"/>
              </a:ext>
            </a:extLst>
          </p:cNvPr>
          <p:cNvSpPr txBox="1"/>
          <p:nvPr/>
        </p:nvSpPr>
        <p:spPr>
          <a:xfrm>
            <a:off x="6431800" y="2496296"/>
            <a:ext cx="873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α=0.25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31F85FB-AA36-42C9-AC00-757925D5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21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0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A9B07-09B0-C8ED-A157-B22F06CAF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2C89-8967-FCF4-4075-C3362A8E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798FE-1515-7411-75D9-3F99F2FD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816B4-7B63-7F22-CF15-D8724702FB69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47B711B-BA31-ED6A-0809-C9B83185E197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04403-268C-7ECE-FDDA-825382DC9FD7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62723C-0393-8E69-EEBD-9C572FB7E4D3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8253CC-F110-CD8E-28FC-9CD14E223301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83420A-6466-E333-4836-5FF628A0F6E6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96A1D9-20FF-6378-5992-AB662548521F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20526E-B37E-8D24-2FB1-6CB69AC8AC2D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4352F3-B7A8-4B43-6F35-0F7F594A6470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E7386A-EC8C-6FA1-923D-CDFBC6CCE4C1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E99236-5CD8-996E-4B45-2F0ED9DB6249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8480B7-69E1-2E1C-6A3B-4AB251CE0CBC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E0296-474B-9248-A2E9-96E31A93A4AD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DB022-65CE-3C6C-0167-470A3B7AA809}"/>
              </a:ext>
            </a:extLst>
          </p:cNvPr>
          <p:cNvSpPr/>
          <p:nvPr/>
        </p:nvSpPr>
        <p:spPr>
          <a:xfrm>
            <a:off x="5749941" y="3440267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20EDB-D8FA-4D53-E466-1E33BB689779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D4CA7-CC36-F34B-8458-F6B68D0B9CDA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703FF-B8A3-B110-F8C2-3EABD212998F}"/>
              </a:ext>
            </a:extLst>
          </p:cNvPr>
          <p:cNvSpPr/>
          <p:nvPr/>
        </p:nvSpPr>
        <p:spPr>
          <a:xfrm>
            <a:off x="9082950" y="1483608"/>
            <a:ext cx="1353823" cy="185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C4D6C-1E87-32AD-24E6-CD9AF892A303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2A73A-B245-5680-8D87-040F9D771218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F6D446-3F58-820B-8B9F-6D3EB1BA68BF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23EEAFF-FE8F-041A-44B4-35494ACDEFCD}"/>
              </a:ext>
            </a:extLst>
          </p:cNvPr>
          <p:cNvCxnSpPr>
            <a:cxnSpLocks/>
            <a:stCxn id="9" idx="0"/>
            <a:endCxn id="3" idx="0"/>
          </p:cNvCxnSpPr>
          <p:nvPr/>
        </p:nvCxnSpPr>
        <p:spPr>
          <a:xfrm rot="16200000" flipH="1" flipV="1">
            <a:off x="3981204" y="1217725"/>
            <a:ext cx="3396" cy="4448479"/>
          </a:xfrm>
          <a:prstGeom prst="curvedConnector3">
            <a:avLst>
              <a:gd name="adj1" fmla="val -21587073"/>
            </a:avLst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134792-4BE8-C934-6C35-8592797F879F}"/>
              </a:ext>
            </a:extLst>
          </p:cNvPr>
          <p:cNvGrpSpPr/>
          <p:nvPr/>
        </p:nvGrpSpPr>
        <p:grpSpPr>
          <a:xfrm>
            <a:off x="4403811" y="3429004"/>
            <a:ext cx="914400" cy="1237011"/>
            <a:chOff x="4403811" y="3413238"/>
            <a:chExt cx="914400" cy="12370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67680E-CBA8-B1CA-714D-0BA3377ED60C}"/>
                </a:ext>
              </a:extLst>
            </p:cNvPr>
            <p:cNvSpPr txBox="1"/>
            <p:nvPr/>
          </p:nvSpPr>
          <p:spPr>
            <a:xfrm>
              <a:off x="4638835" y="34454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sz="1400" i="1" dirty="0"/>
                <a:t>1</a:t>
              </a:r>
              <a:endParaRPr lang="en-US" i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EE951F-B532-BA40-6867-D61159F5CE92}"/>
                </a:ext>
              </a:extLst>
            </p:cNvPr>
            <p:cNvSpPr/>
            <p:nvPr/>
          </p:nvSpPr>
          <p:spPr>
            <a:xfrm>
              <a:off x="4403811" y="3413238"/>
              <a:ext cx="914400" cy="1237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B971A7-D223-7C04-7CD5-8BD1D3A6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22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1939F-AB9A-3B77-0621-DF5D3828B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1E6C-6AF5-0098-6DC7-0DE11527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EFE13-E343-3968-E0EB-3D30BC0E5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5E279-BF25-916D-8339-8053DFE9C679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64E87FB-F2CF-CA5D-0BAF-574859211906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2231C-3B22-2D0E-1042-0629EA384FD2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58BC0C-EECF-23D9-6ED3-425A7B9BE6E9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BA63F7-9B41-3EB1-6B65-33DA99EF389E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15057E-7036-8A32-635B-9857A829BC58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1DB21B-2AF7-665C-AAC3-5A32F18EB572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587D4F-0663-A77F-912E-BE6190A4825A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9E85A1-49A2-0089-11AC-B51F90F6AE1B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928862-751D-57C3-550C-D11DB1AEE8FD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F9B53B-96A5-443A-CAEC-807E7C37E050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87574D-283A-E1B1-D367-53341B20CF3E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6B601-FA86-C917-9324-391DF6B059FC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2CBC8-FF7C-DE75-28EF-E93B3108BF04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15877-33C3-F019-4772-392FD71EC6C3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565A6-608F-651C-2921-F4C2CD17EE01}"/>
              </a:ext>
            </a:extLst>
          </p:cNvPr>
          <p:cNvSpPr/>
          <p:nvPr/>
        </p:nvSpPr>
        <p:spPr>
          <a:xfrm>
            <a:off x="9082950" y="1155033"/>
            <a:ext cx="2449763" cy="2145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015956-254D-65F4-63D4-8F2A9574544E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3D51D2-EB78-7C39-3D24-2835A11ABF34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CD1BE-534D-F769-F85B-66CD5FD653EC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A34539-008F-3D58-FDC1-DA44E0AE910E}"/>
              </a:ext>
            </a:extLst>
          </p:cNvPr>
          <p:cNvGrpSpPr/>
          <p:nvPr/>
        </p:nvGrpSpPr>
        <p:grpSpPr>
          <a:xfrm>
            <a:off x="4403811" y="3429004"/>
            <a:ext cx="914400" cy="1237011"/>
            <a:chOff x="4403811" y="3413238"/>
            <a:chExt cx="914400" cy="12370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808995-2CB7-E016-5A9E-085283FE6F5B}"/>
                </a:ext>
              </a:extLst>
            </p:cNvPr>
            <p:cNvSpPr txBox="1"/>
            <p:nvPr/>
          </p:nvSpPr>
          <p:spPr>
            <a:xfrm>
              <a:off x="4638835" y="34454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sz="1400" i="1" dirty="0"/>
                <a:t>1</a:t>
              </a:r>
              <a:endParaRPr lang="en-US" i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8205F2-60C0-3EDA-E9E3-90B1613BB566}"/>
                </a:ext>
              </a:extLst>
            </p:cNvPr>
            <p:cNvSpPr/>
            <p:nvPr/>
          </p:nvSpPr>
          <p:spPr>
            <a:xfrm>
              <a:off x="4403811" y="3413238"/>
              <a:ext cx="914400" cy="1237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6C7CD23-DDDA-CB7C-C945-1E93F34B1564}"/>
              </a:ext>
            </a:extLst>
          </p:cNvPr>
          <p:cNvSpPr/>
          <p:nvPr/>
        </p:nvSpPr>
        <p:spPr>
          <a:xfrm>
            <a:off x="9490191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C0D46-9A60-D8E3-FE71-EC4C9E629505}"/>
              </a:ext>
            </a:extLst>
          </p:cNvPr>
          <p:cNvSpPr txBox="1"/>
          <p:nvPr/>
        </p:nvSpPr>
        <p:spPr>
          <a:xfrm>
            <a:off x="9504695" y="3596273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2B9E6B-711D-A7A6-E054-D56D0F6B54B4}"/>
              </a:ext>
            </a:extLst>
          </p:cNvPr>
          <p:cNvSpPr/>
          <p:nvPr/>
        </p:nvSpPr>
        <p:spPr>
          <a:xfrm>
            <a:off x="9255323" y="3397472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92B2C-FB28-E3D4-AF14-B9C4C3CB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23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2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0540-FB25-A106-766B-0082B784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11C2-FA8A-32B8-B78D-495ADE18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9EDD5-786C-B614-BC74-4B16E8E09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A20B88-EA41-1F91-08C0-AA3D2337CD26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1F5CD5E-29E9-183C-E741-6B5A3AC4FC7D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FA29F-5CC0-F63E-043B-57B65224E406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4447EE-2712-792A-C915-A539D7D5C0A4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3C3270-430A-B030-C303-1D726417AD98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C01D71-E227-8B32-2F37-9DD6F13011F5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4CD9B0-B0F1-676C-1385-F2723D8DBB57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CB839D-6149-9336-9037-7C82BFE46808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7990C1-63D1-ED0E-8A08-A845DAE19CF6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C2C013-D7BA-CE73-8C19-299DDB3E1672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C6D087-E0B9-1E1C-28F7-CECE7D0E157C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EDA9EA-9E3E-65F9-12C3-F4689EE323F5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5C680-D0D5-FC5D-48FC-4F42259B4122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D6358-220B-AB30-44DB-70F36890BA7E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4DC3C-C1B6-9EA6-5F5C-949CC8F904F1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6B6B6-3C6E-C271-F6BB-49157903A714}"/>
              </a:ext>
            </a:extLst>
          </p:cNvPr>
          <p:cNvSpPr/>
          <p:nvPr/>
        </p:nvSpPr>
        <p:spPr>
          <a:xfrm>
            <a:off x="9082950" y="1293859"/>
            <a:ext cx="1274995" cy="195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4816F-37D9-E13B-34DB-A444E7E8A240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6A927-85BA-33BA-B704-5D47E7611135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B88E2-628F-FDFE-B4FB-4FB48C9E1B33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7B6B85-1C3E-4B2A-3693-1F956D0B9E24}"/>
              </a:ext>
            </a:extLst>
          </p:cNvPr>
          <p:cNvGrpSpPr/>
          <p:nvPr/>
        </p:nvGrpSpPr>
        <p:grpSpPr>
          <a:xfrm>
            <a:off x="4403811" y="3429004"/>
            <a:ext cx="914400" cy="1237011"/>
            <a:chOff x="4403811" y="3413238"/>
            <a:chExt cx="914400" cy="12370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AA8ECC-E959-DFC2-17BC-2C7B7018DBAE}"/>
                </a:ext>
              </a:extLst>
            </p:cNvPr>
            <p:cNvSpPr txBox="1"/>
            <p:nvPr/>
          </p:nvSpPr>
          <p:spPr>
            <a:xfrm>
              <a:off x="4638835" y="34454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sz="1400" i="1" dirty="0"/>
                <a:t>1</a:t>
              </a:r>
              <a:endParaRPr lang="en-US" i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FC2CB1-330F-5B6F-807E-9398578AD404}"/>
                </a:ext>
              </a:extLst>
            </p:cNvPr>
            <p:cNvSpPr/>
            <p:nvPr/>
          </p:nvSpPr>
          <p:spPr>
            <a:xfrm>
              <a:off x="4403811" y="3413238"/>
              <a:ext cx="914400" cy="1237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BEE91-2B0D-7024-E253-2E47C691322D}"/>
              </a:ext>
            </a:extLst>
          </p:cNvPr>
          <p:cNvSpPr/>
          <p:nvPr/>
        </p:nvSpPr>
        <p:spPr>
          <a:xfrm>
            <a:off x="9490191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2BB419-8B71-4E05-214C-6C36EE97082B}"/>
              </a:ext>
            </a:extLst>
          </p:cNvPr>
          <p:cNvSpPr txBox="1"/>
          <p:nvPr/>
        </p:nvSpPr>
        <p:spPr>
          <a:xfrm>
            <a:off x="9504695" y="3596273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7919AC-02C2-928F-92E2-C1926F9035AF}"/>
              </a:ext>
            </a:extLst>
          </p:cNvPr>
          <p:cNvSpPr/>
          <p:nvPr/>
        </p:nvSpPr>
        <p:spPr>
          <a:xfrm>
            <a:off x="9255323" y="3397472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254FB9-AF15-F172-A8B1-5052CEF81398}"/>
              </a:ext>
            </a:extLst>
          </p:cNvPr>
          <p:cNvSpPr/>
          <p:nvPr/>
        </p:nvSpPr>
        <p:spPr>
          <a:xfrm>
            <a:off x="837213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5E03D-062E-5EE3-7AD2-6AD907F870F4}"/>
              </a:ext>
            </a:extLst>
          </p:cNvPr>
          <p:cNvSpPr txBox="1"/>
          <p:nvPr/>
        </p:nvSpPr>
        <p:spPr>
          <a:xfrm>
            <a:off x="8355034" y="3543008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1</a:t>
            </a:r>
            <a:endParaRPr lang="en-US" i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C446FA-A7B1-C46F-A838-DB9BC82DEA03}"/>
              </a:ext>
            </a:extLst>
          </p:cNvPr>
          <p:cNvCxnSpPr>
            <a:cxnSpLocks/>
          </p:cNvCxnSpPr>
          <p:nvPr/>
        </p:nvCxnSpPr>
        <p:spPr>
          <a:xfrm flipV="1">
            <a:off x="4886297" y="3201861"/>
            <a:ext cx="0" cy="2384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CF6E59-69E8-0CBF-ECB1-EF4A1F6BA1CC}"/>
              </a:ext>
            </a:extLst>
          </p:cNvPr>
          <p:cNvCxnSpPr/>
          <p:nvPr/>
        </p:nvCxnSpPr>
        <p:spPr>
          <a:xfrm flipV="1">
            <a:off x="9721115" y="2676216"/>
            <a:ext cx="5173" cy="741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2270F4-6EF6-6D54-C9FA-0D7013752002}"/>
              </a:ext>
            </a:extLst>
          </p:cNvPr>
          <p:cNvCxnSpPr/>
          <p:nvPr/>
        </p:nvCxnSpPr>
        <p:spPr>
          <a:xfrm flipV="1">
            <a:off x="8557324" y="2695367"/>
            <a:ext cx="5173" cy="741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31FDFA-9AD5-87E5-FD72-F21A5E0E25EB}"/>
              </a:ext>
            </a:extLst>
          </p:cNvPr>
          <p:cNvCxnSpPr>
            <a:cxnSpLocks/>
          </p:cNvCxnSpPr>
          <p:nvPr/>
        </p:nvCxnSpPr>
        <p:spPr>
          <a:xfrm>
            <a:off x="4886297" y="3201861"/>
            <a:ext cx="4834818" cy="0"/>
          </a:xfrm>
          <a:prstGeom prst="straightConnector1">
            <a:avLst/>
          </a:prstGeom>
          <a:ln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F43816-7D56-26FC-5BD8-4E21F534088E}"/>
              </a:ext>
            </a:extLst>
          </p:cNvPr>
          <p:cNvSpPr txBox="1"/>
          <p:nvPr/>
        </p:nvSpPr>
        <p:spPr>
          <a:xfrm>
            <a:off x="7335741" y="299890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23F16-D647-ECD5-33A4-CC27A4C4CF86}"/>
              </a:ext>
            </a:extLst>
          </p:cNvPr>
          <p:cNvCxnSpPr>
            <a:cxnSpLocks/>
          </p:cNvCxnSpPr>
          <p:nvPr/>
        </p:nvCxnSpPr>
        <p:spPr>
          <a:xfrm>
            <a:off x="8557324" y="2700905"/>
            <a:ext cx="1163791" cy="0"/>
          </a:xfrm>
          <a:prstGeom prst="straightConnector1">
            <a:avLst/>
          </a:prstGeom>
          <a:ln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8D333AE-F401-9133-966B-8AD092A08CB9}"/>
              </a:ext>
            </a:extLst>
          </p:cNvPr>
          <p:cNvSpPr txBox="1"/>
          <p:nvPr/>
        </p:nvSpPr>
        <p:spPr>
          <a:xfrm>
            <a:off x="8695192" y="2496296"/>
            <a:ext cx="873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α=0.25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4FDFE-8B58-E341-DC8C-CFD79B06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24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70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B7DC2-5F47-28DE-4D8B-5CE2DC62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6D2E-116C-3690-1D30-506DBD7C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1F395-3576-E6A9-406D-C151FC2120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E97BCC-B3CE-F492-6788-29BA510D9283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A7DB77-A04D-210F-AB2E-89A0952BD597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A0143-6670-FF26-1EA7-7C555F2CC61D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1A7724-73A1-ED5D-E216-63E27203FBE7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95E050-036A-4FDF-4F92-936B8B633FD5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6FE88-B5EC-A971-1971-D1FED15CF69F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87BFA0-247B-83B2-0B86-3A9D642664F7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6F1382-641F-DA26-050E-965D32875C8C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6D03EE-2869-0F0D-9501-F04C856CA211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E8E46B-26A7-79A7-E6EC-1D19F4796714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2FB507-D694-E81B-E20D-C36F6A240D23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9409C7-DE61-9991-2751-B21D45416167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BC421-1C9B-71B5-4DF4-720FFC4E676C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90E392-343D-9FA0-28FA-4DE01301D8AD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86DC2-818A-6E05-7E4F-18F5D77D668F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AD722-BECD-1E25-25B9-2F779CA93643}"/>
              </a:ext>
            </a:extLst>
          </p:cNvPr>
          <p:cNvSpPr/>
          <p:nvPr/>
        </p:nvSpPr>
        <p:spPr>
          <a:xfrm>
            <a:off x="9075025" y="1467243"/>
            <a:ext cx="1274995" cy="195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C77AEF-9A02-6297-0EF4-E1501FC5C13C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54F34-3BE1-978F-4513-8CAEAAD47B0B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BF9189-890C-CA25-679F-A30400AB07CA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65E16-C4D6-FC4B-6BD1-91E58722C48E}"/>
              </a:ext>
            </a:extLst>
          </p:cNvPr>
          <p:cNvSpPr/>
          <p:nvPr/>
        </p:nvSpPr>
        <p:spPr>
          <a:xfrm>
            <a:off x="9490191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A09706-0160-A1DE-8EE9-504DC3AE7003}"/>
              </a:ext>
            </a:extLst>
          </p:cNvPr>
          <p:cNvSpPr txBox="1"/>
          <p:nvPr/>
        </p:nvSpPr>
        <p:spPr>
          <a:xfrm>
            <a:off x="9504695" y="3596273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FAE943-4685-72BD-DFD8-4FF7026103B2}"/>
              </a:ext>
            </a:extLst>
          </p:cNvPr>
          <p:cNvSpPr/>
          <p:nvPr/>
        </p:nvSpPr>
        <p:spPr>
          <a:xfrm>
            <a:off x="8192347" y="3397472"/>
            <a:ext cx="914400" cy="1237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5FBB7-0760-850B-4C83-27EC3B63568E}"/>
              </a:ext>
            </a:extLst>
          </p:cNvPr>
          <p:cNvSpPr/>
          <p:nvPr/>
        </p:nvSpPr>
        <p:spPr>
          <a:xfrm>
            <a:off x="837213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DA8670-A2E5-F371-1EDB-8171FC8DB0F5}"/>
              </a:ext>
            </a:extLst>
          </p:cNvPr>
          <p:cNvSpPr txBox="1"/>
          <p:nvPr/>
        </p:nvSpPr>
        <p:spPr>
          <a:xfrm>
            <a:off x="8355034" y="3543008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5372C2-4605-2A23-3BF6-3E488A2B290B}"/>
              </a:ext>
            </a:extLst>
          </p:cNvPr>
          <p:cNvSpPr txBox="1"/>
          <p:nvPr/>
        </p:nvSpPr>
        <p:spPr>
          <a:xfrm>
            <a:off x="4638835" y="3461229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1</a:t>
            </a:r>
            <a:endParaRPr lang="en-US" i="1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698CE74-973C-2651-E89B-222104969952}"/>
              </a:ext>
            </a:extLst>
          </p:cNvPr>
          <p:cNvCxnSpPr>
            <a:cxnSpLocks/>
            <a:stCxn id="30" idx="0"/>
            <a:endCxn id="24" idx="0"/>
          </p:cNvCxnSpPr>
          <p:nvPr/>
        </p:nvCxnSpPr>
        <p:spPr>
          <a:xfrm rot="16200000" flipH="1" flipV="1">
            <a:off x="6498428" y="1752817"/>
            <a:ext cx="506465" cy="3795773"/>
          </a:xfrm>
          <a:prstGeom prst="curvedConnector3">
            <a:avLst>
              <a:gd name="adj1" fmla="val -45136"/>
            </a:avLst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E44E54-EE6A-FD7C-65EB-031A86D3375F}"/>
              </a:ext>
            </a:extLst>
          </p:cNvPr>
          <p:cNvGrpSpPr/>
          <p:nvPr/>
        </p:nvGrpSpPr>
        <p:grpSpPr>
          <a:xfrm>
            <a:off x="7610713" y="3381994"/>
            <a:ext cx="914400" cy="1237011"/>
            <a:chOff x="7610713" y="3381994"/>
            <a:chExt cx="914400" cy="12370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462968-38CA-9753-C1D8-D1694466DD0D}"/>
                </a:ext>
              </a:extLst>
            </p:cNvPr>
            <p:cNvSpPr/>
            <p:nvPr/>
          </p:nvSpPr>
          <p:spPr>
            <a:xfrm>
              <a:off x="7610713" y="3381994"/>
              <a:ext cx="914400" cy="1237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2A5370-71C4-4C32-AD3C-A68514B943F2}"/>
                </a:ext>
              </a:extLst>
            </p:cNvPr>
            <p:cNvSpPr txBox="1"/>
            <p:nvPr/>
          </p:nvSpPr>
          <p:spPr>
            <a:xfrm>
              <a:off x="7803213" y="3519127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sz="1400" i="1" dirty="0"/>
                <a:t>2</a:t>
              </a:r>
              <a:endParaRPr lang="en-US" i="1" dirty="0"/>
            </a:p>
          </p:txBody>
        </p: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BBED710-C9BA-0BD7-D061-13076E4F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25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B4AE-E480-EF13-7830-E4FC5577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D1E9-5BD9-4F02-AA10-FF899512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67D69-0928-9C1E-7BA2-0F24BE9D13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532D3-C2E1-0CA6-812A-807C57184FC4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B1A5CC3-8C21-E535-2718-B2F4602904EB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957E7-5A51-00C2-5623-8F650D60BA5A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954544-621A-A951-383B-32F7F1BFF609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69B5F8D-E758-A3F2-C88F-BC2BC0EDE0BB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CCAFF9-4D7C-97B1-12B1-6B421C00BACE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0FF2BC-B531-695F-53D2-5B3829F82885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08F89E-D0D8-D71E-998A-DA36CC53D378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87FAF7-CD6E-AF74-7619-85A94C1AC9D1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AA5F23-1B4C-6CB7-6F70-EF4F21ABFAC0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D0F4F2-C81D-0BF4-29D2-7B7B24D65B68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CF95B5-DD24-B994-BAFA-A37137060EE8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4F571-5819-FEDF-5A04-F5E55B74F199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1CEA9-DEB5-2637-D877-5BEB2FC14F39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B37CE-8B21-87D9-D087-586667A81C87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44090C-2ED2-D3FD-124A-D9B2D22405AB}"/>
              </a:ext>
            </a:extLst>
          </p:cNvPr>
          <p:cNvSpPr/>
          <p:nvPr/>
        </p:nvSpPr>
        <p:spPr>
          <a:xfrm>
            <a:off x="9075025" y="1149863"/>
            <a:ext cx="2567809" cy="219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64873-5FC1-6D70-85C7-5EB5796598F0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04CA1-2B1C-1455-E7C0-D7C981238930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8B00DB-21AA-D806-826D-B53EC3FA5790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D6ADD0-DDD8-C231-600F-E0298C4F3EA5}"/>
              </a:ext>
            </a:extLst>
          </p:cNvPr>
          <p:cNvSpPr/>
          <p:nvPr/>
        </p:nvSpPr>
        <p:spPr>
          <a:xfrm>
            <a:off x="9490191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DCA753-6BF6-FB12-694B-517A1F0D3E0B}"/>
              </a:ext>
            </a:extLst>
          </p:cNvPr>
          <p:cNvSpPr/>
          <p:nvPr/>
        </p:nvSpPr>
        <p:spPr>
          <a:xfrm>
            <a:off x="837213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3FB8C8-E501-0983-8A3D-4B752F7115E4}"/>
              </a:ext>
            </a:extLst>
          </p:cNvPr>
          <p:cNvSpPr txBox="1"/>
          <p:nvPr/>
        </p:nvSpPr>
        <p:spPr>
          <a:xfrm>
            <a:off x="8355034" y="3543008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2023A4-7D87-3FCF-E99F-46600BCCFBCD}"/>
              </a:ext>
            </a:extLst>
          </p:cNvPr>
          <p:cNvSpPr txBox="1"/>
          <p:nvPr/>
        </p:nvSpPr>
        <p:spPr>
          <a:xfrm>
            <a:off x="4638835" y="3461229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1</a:t>
            </a:r>
            <a:endParaRPr lang="en-US" i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AC890F-3FF2-57B4-0D92-1B8D1A3A7EB0}"/>
              </a:ext>
            </a:extLst>
          </p:cNvPr>
          <p:cNvGrpSpPr/>
          <p:nvPr/>
        </p:nvGrpSpPr>
        <p:grpSpPr>
          <a:xfrm>
            <a:off x="7610713" y="3381994"/>
            <a:ext cx="914400" cy="1237011"/>
            <a:chOff x="7610713" y="3381994"/>
            <a:chExt cx="914400" cy="12370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8C23D0-5940-56E3-0485-55786B74D661}"/>
                </a:ext>
              </a:extLst>
            </p:cNvPr>
            <p:cNvSpPr/>
            <p:nvPr/>
          </p:nvSpPr>
          <p:spPr>
            <a:xfrm>
              <a:off x="7610713" y="3381994"/>
              <a:ext cx="914400" cy="1237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6F7ECC-A320-DAA9-350B-CE52309E5C27}"/>
                </a:ext>
              </a:extLst>
            </p:cNvPr>
            <p:cNvSpPr txBox="1"/>
            <p:nvPr/>
          </p:nvSpPr>
          <p:spPr>
            <a:xfrm>
              <a:off x="7803213" y="3519127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sz="1400" i="1" dirty="0"/>
                <a:t>2</a:t>
              </a:r>
              <a:endParaRPr lang="en-US" i="1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569B17F-399F-D5D0-7C6F-1B2877229EEC}"/>
              </a:ext>
            </a:extLst>
          </p:cNvPr>
          <p:cNvSpPr/>
          <p:nvPr/>
        </p:nvSpPr>
        <p:spPr>
          <a:xfrm>
            <a:off x="9966332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E293C-43F9-F17C-9FFF-30D0CE354B21}"/>
              </a:ext>
            </a:extLst>
          </p:cNvPr>
          <p:cNvSpPr txBox="1"/>
          <p:nvPr/>
        </p:nvSpPr>
        <p:spPr>
          <a:xfrm>
            <a:off x="9968686" y="3605433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2</a:t>
            </a:r>
            <a:endParaRPr lang="en-US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710827-F9F1-4331-D5AD-25CE07E2C80E}"/>
              </a:ext>
            </a:extLst>
          </p:cNvPr>
          <p:cNvSpPr/>
          <p:nvPr/>
        </p:nvSpPr>
        <p:spPr>
          <a:xfrm>
            <a:off x="9945208" y="3629609"/>
            <a:ext cx="465082" cy="788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0C5ABB-9C79-231E-F0E8-26BA3A6A54C9}"/>
              </a:ext>
            </a:extLst>
          </p:cNvPr>
          <p:cNvSpPr txBox="1"/>
          <p:nvPr/>
        </p:nvSpPr>
        <p:spPr>
          <a:xfrm>
            <a:off x="9504695" y="445978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5A312-3747-E956-B34B-0351F3B0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26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3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C819-5C8C-270F-1925-98FFC1A8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4188-8838-F91F-A14B-3A7D1A37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975F7-FC95-6262-07A2-6EDD0A9F1A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DCB03-2430-8D83-56CC-2B5693C808EC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B25A149-CF72-1F74-122D-A8864C4DC574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B3FAB-E738-926C-D157-44ECAB44B81A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52D649-95D5-D3A7-6F5A-AA454A91FD87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2CDF0F-27F3-B6B1-5ABD-CEE528036742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454581-34B2-AF1D-B779-7EDB7D8B35A8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E0E0B1-2F0C-15AA-B98B-AE16E8F2F630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821959-857F-5021-FB17-1192A17C1294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E2F00-6FD0-B938-FBA2-521E59647DF8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12901F-02C4-A44C-9ED1-433AB87E2F2C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B88190-5A1F-0EED-F1A1-6AA22C46D61D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4DCCDA-F4CD-B35D-5CF1-66EC95FFD2F4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C0254-6A62-7C06-5676-9D3EE23FF432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D4D2F-86C2-E7E6-D333-F22804663FB8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4E7C9-1826-AA98-4C2C-A245483CF9AE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9725C-92CE-9C5E-3F4D-05E1254ED06A}"/>
              </a:ext>
            </a:extLst>
          </p:cNvPr>
          <p:cNvSpPr/>
          <p:nvPr/>
        </p:nvSpPr>
        <p:spPr>
          <a:xfrm>
            <a:off x="9075025" y="1300331"/>
            <a:ext cx="1313969" cy="196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2D46C1-2DBC-DD43-63E6-95FA01D0E3C4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E369C9-0FFC-BC95-1DFB-8207D4B153D7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0425B-82BF-68C3-5B21-0C7D46907C50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45AAD0-2C79-BF1D-5F2D-974A6D6B228D}"/>
              </a:ext>
            </a:extLst>
          </p:cNvPr>
          <p:cNvSpPr/>
          <p:nvPr/>
        </p:nvSpPr>
        <p:spPr>
          <a:xfrm>
            <a:off x="9490191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797C9-A214-85F9-70A4-A50A095D106F}"/>
              </a:ext>
            </a:extLst>
          </p:cNvPr>
          <p:cNvSpPr txBox="1"/>
          <p:nvPr/>
        </p:nvSpPr>
        <p:spPr>
          <a:xfrm>
            <a:off x="9504695" y="445978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4BE28-02DE-3C09-24C7-2E8869017806}"/>
              </a:ext>
            </a:extLst>
          </p:cNvPr>
          <p:cNvSpPr/>
          <p:nvPr/>
        </p:nvSpPr>
        <p:spPr>
          <a:xfrm>
            <a:off x="837213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AF705B-FE4D-4778-A5D3-72DFCAE708A8}"/>
              </a:ext>
            </a:extLst>
          </p:cNvPr>
          <p:cNvSpPr txBox="1"/>
          <p:nvPr/>
        </p:nvSpPr>
        <p:spPr>
          <a:xfrm>
            <a:off x="8355034" y="3543008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D10AD3-3CD0-2B10-17BB-F727E0204DB8}"/>
              </a:ext>
            </a:extLst>
          </p:cNvPr>
          <p:cNvSpPr txBox="1"/>
          <p:nvPr/>
        </p:nvSpPr>
        <p:spPr>
          <a:xfrm>
            <a:off x="4638835" y="3461229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1</a:t>
            </a:r>
            <a:endParaRPr lang="en-US" i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F775D8-E93C-DCED-1B4A-C68DD0E3920C}"/>
              </a:ext>
            </a:extLst>
          </p:cNvPr>
          <p:cNvGrpSpPr/>
          <p:nvPr/>
        </p:nvGrpSpPr>
        <p:grpSpPr>
          <a:xfrm>
            <a:off x="7610713" y="3381994"/>
            <a:ext cx="914400" cy="1237011"/>
            <a:chOff x="7610713" y="3381994"/>
            <a:chExt cx="914400" cy="12370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5F35902-52A6-FC73-E302-2ABAA8343739}"/>
                </a:ext>
              </a:extLst>
            </p:cNvPr>
            <p:cNvSpPr/>
            <p:nvPr/>
          </p:nvSpPr>
          <p:spPr>
            <a:xfrm>
              <a:off x="7610713" y="3381994"/>
              <a:ext cx="914400" cy="1237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207AD4-4917-2AAE-0674-4CFF303C961B}"/>
                </a:ext>
              </a:extLst>
            </p:cNvPr>
            <p:cNvSpPr txBox="1"/>
            <p:nvPr/>
          </p:nvSpPr>
          <p:spPr>
            <a:xfrm>
              <a:off x="7803213" y="3519127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sz="1400" i="1" dirty="0"/>
                <a:t>2</a:t>
              </a:r>
              <a:endParaRPr lang="en-US" i="1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9123FE2-E510-1D88-745C-4B126950B09E}"/>
              </a:ext>
            </a:extLst>
          </p:cNvPr>
          <p:cNvSpPr/>
          <p:nvPr/>
        </p:nvSpPr>
        <p:spPr>
          <a:xfrm>
            <a:off x="9966332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B6A6C9-5891-BA30-991B-AAB1AB0AEFF1}"/>
              </a:ext>
            </a:extLst>
          </p:cNvPr>
          <p:cNvSpPr txBox="1"/>
          <p:nvPr/>
        </p:nvSpPr>
        <p:spPr>
          <a:xfrm>
            <a:off x="9968686" y="3605433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2</a:t>
            </a:r>
            <a:endParaRPr lang="en-US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6BBAF3-EC21-1340-D8B9-9AFE4C50060B}"/>
              </a:ext>
            </a:extLst>
          </p:cNvPr>
          <p:cNvSpPr/>
          <p:nvPr/>
        </p:nvSpPr>
        <p:spPr>
          <a:xfrm>
            <a:off x="9945208" y="3629609"/>
            <a:ext cx="465082" cy="788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CE421E-9B41-56DB-ED21-F94FFE586662}"/>
              </a:ext>
            </a:extLst>
          </p:cNvPr>
          <p:cNvCxnSpPr>
            <a:cxnSpLocks/>
          </p:cNvCxnSpPr>
          <p:nvPr/>
        </p:nvCxnSpPr>
        <p:spPr>
          <a:xfrm flipV="1">
            <a:off x="8100820" y="3201861"/>
            <a:ext cx="0" cy="2384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7164F-BB34-CB62-DC19-C251B71AD675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10177749" y="2676216"/>
            <a:ext cx="16011" cy="9533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22EC6-AC5F-CEAF-D5A7-1A0AEBD1707B}"/>
              </a:ext>
            </a:extLst>
          </p:cNvPr>
          <p:cNvCxnSpPr>
            <a:cxnSpLocks/>
          </p:cNvCxnSpPr>
          <p:nvPr/>
        </p:nvCxnSpPr>
        <p:spPr>
          <a:xfrm flipV="1">
            <a:off x="9714849" y="2895940"/>
            <a:ext cx="0" cy="11145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DF9D24-C0C7-AC96-D7F0-51E1E3084922}"/>
              </a:ext>
            </a:extLst>
          </p:cNvPr>
          <p:cNvCxnSpPr>
            <a:cxnSpLocks/>
          </p:cNvCxnSpPr>
          <p:nvPr/>
        </p:nvCxnSpPr>
        <p:spPr>
          <a:xfrm>
            <a:off x="8100820" y="3201861"/>
            <a:ext cx="2087767" cy="0"/>
          </a:xfrm>
          <a:prstGeom prst="straightConnector1">
            <a:avLst/>
          </a:prstGeom>
          <a:ln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51AEFD8-CBC9-681F-1ACC-228CD7670E73}"/>
              </a:ext>
            </a:extLst>
          </p:cNvPr>
          <p:cNvSpPr txBox="1"/>
          <p:nvPr/>
        </p:nvSpPr>
        <p:spPr>
          <a:xfrm>
            <a:off x="9167346" y="299890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1FF710-A9EE-8B94-C9A6-30E29F2BAC07}"/>
              </a:ext>
            </a:extLst>
          </p:cNvPr>
          <p:cNvSpPr txBox="1"/>
          <p:nvPr/>
        </p:nvSpPr>
        <p:spPr>
          <a:xfrm>
            <a:off x="9530929" y="2526608"/>
            <a:ext cx="873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α=0.25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BE93A9-B0C0-3B99-EA92-9D2C44570EFD}"/>
              </a:ext>
            </a:extLst>
          </p:cNvPr>
          <p:cNvSpPr txBox="1"/>
          <p:nvPr/>
        </p:nvSpPr>
        <p:spPr>
          <a:xfrm>
            <a:off x="9487365" y="3602696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2</a:t>
            </a:r>
            <a:endParaRPr lang="en-US" i="1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F0BD5389-0F2A-1FAF-D358-7A65CC1B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27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82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365F-0D88-C697-5D8A-382D22A7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C07C-D43E-6CC5-B8A2-63FFA79D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C669A-2422-A12F-9ADF-B410432AF2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7" y="237976"/>
            <a:ext cx="3488264" cy="2019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AB4586-2B6A-14EB-6FD7-D9DAB80F1692}"/>
              </a:ext>
            </a:extLst>
          </p:cNvPr>
          <p:cNvCxnSpPr/>
          <p:nvPr/>
        </p:nvCxnSpPr>
        <p:spPr>
          <a:xfrm>
            <a:off x="551793" y="4217276"/>
            <a:ext cx="110910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2EBE5D-F3A0-AB54-6EC9-C4DEB1603A4A}"/>
              </a:ext>
            </a:extLst>
          </p:cNvPr>
          <p:cNvSpPr/>
          <p:nvPr/>
        </p:nvSpPr>
        <p:spPr>
          <a:xfrm>
            <a:off x="10436773" y="3984735"/>
            <a:ext cx="465082" cy="465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B424B-BB1F-A32B-6639-8D0F21778668}"/>
              </a:ext>
            </a:extLst>
          </p:cNvPr>
          <p:cNvSpPr txBox="1"/>
          <p:nvPr/>
        </p:nvSpPr>
        <p:spPr>
          <a:xfrm>
            <a:off x="10454153" y="44498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sz="1400" i="1" dirty="0"/>
              <a:t>p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8A130E-D8A5-E04A-83D6-9F90C640DF42}"/>
              </a:ext>
            </a:extLst>
          </p:cNvPr>
          <p:cNvCxnSpPr>
            <a:cxnSpLocks/>
          </p:cNvCxnSpPr>
          <p:nvPr/>
        </p:nvCxnSpPr>
        <p:spPr>
          <a:xfrm>
            <a:off x="869731" y="3247697"/>
            <a:ext cx="0" cy="96957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5BBC19-3BEA-16D9-4497-7DFBEB07A1F6}"/>
              </a:ext>
            </a:extLst>
          </p:cNvPr>
          <p:cNvSpPr txBox="1"/>
          <p:nvPr/>
        </p:nvSpPr>
        <p:spPr>
          <a:xfrm>
            <a:off x="712476" y="2913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DC6960-66AE-0C87-6282-66318DC5F802}"/>
              </a:ext>
            </a:extLst>
          </p:cNvPr>
          <p:cNvCxnSpPr>
            <a:cxnSpLocks/>
          </p:cNvCxnSpPr>
          <p:nvPr/>
        </p:nvCxnSpPr>
        <p:spPr>
          <a:xfrm>
            <a:off x="869731" y="4217276"/>
            <a:ext cx="0" cy="601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0B2FB2-3735-9C2C-E1C7-89DCADA7F13E}"/>
              </a:ext>
            </a:extLst>
          </p:cNvPr>
          <p:cNvCxnSpPr>
            <a:cxnSpLocks/>
          </p:cNvCxnSpPr>
          <p:nvPr/>
        </p:nvCxnSpPr>
        <p:spPr>
          <a:xfrm>
            <a:off x="869731" y="4850681"/>
            <a:ext cx="9811407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62A187-6796-1342-89CA-5A75FD1D9C3E}"/>
              </a:ext>
            </a:extLst>
          </p:cNvPr>
          <p:cNvSpPr txBox="1"/>
          <p:nvPr/>
        </p:nvSpPr>
        <p:spPr>
          <a:xfrm>
            <a:off x="1196352" y="4666015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8A12B0-A2B2-6CF5-DB6C-1F4302F7AC2E}"/>
              </a:ext>
            </a:extLst>
          </p:cNvPr>
          <p:cNvSpPr/>
          <p:nvPr/>
        </p:nvSpPr>
        <p:spPr>
          <a:xfrm>
            <a:off x="1091923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BDE956-36CA-09EF-567B-4901F8973C73}"/>
              </a:ext>
            </a:extLst>
          </p:cNvPr>
          <p:cNvSpPr/>
          <p:nvPr/>
        </p:nvSpPr>
        <p:spPr>
          <a:xfrm>
            <a:off x="1451525" y="3905328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F00D1E-4D8F-55D3-D7C5-72F6A5E99ADE}"/>
              </a:ext>
            </a:extLst>
          </p:cNvPr>
          <p:cNvSpPr/>
          <p:nvPr/>
        </p:nvSpPr>
        <p:spPr>
          <a:xfrm>
            <a:off x="4546636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ED6B70-35C3-4FA3-05C6-486B1E5AC00B}"/>
              </a:ext>
            </a:extLst>
          </p:cNvPr>
          <p:cNvSpPr/>
          <p:nvPr/>
        </p:nvSpPr>
        <p:spPr>
          <a:xfrm>
            <a:off x="7746745" y="3903937"/>
            <a:ext cx="614275" cy="6142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BF6E2-5269-C2FA-B8AD-7FD283BF16FB}"/>
              </a:ext>
            </a:extLst>
          </p:cNvPr>
          <p:cNvSpPr txBox="1"/>
          <p:nvPr/>
        </p:nvSpPr>
        <p:spPr>
          <a:xfrm>
            <a:off x="1536486" y="3443663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312F75-1BC8-3261-A5AF-C8E04F972114}"/>
              </a:ext>
            </a:extLst>
          </p:cNvPr>
          <p:cNvSpPr/>
          <p:nvPr/>
        </p:nvSpPr>
        <p:spPr>
          <a:xfrm>
            <a:off x="729187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94C2C4-8669-45AA-7376-14A0CA8CE00A}"/>
              </a:ext>
            </a:extLst>
          </p:cNvPr>
          <p:cNvSpPr txBox="1"/>
          <p:nvPr/>
        </p:nvSpPr>
        <p:spPr>
          <a:xfrm>
            <a:off x="7274774" y="354300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E445C5-2753-CBDA-6728-24E99968661A}"/>
              </a:ext>
            </a:extLst>
          </p:cNvPr>
          <p:cNvSpPr/>
          <p:nvPr/>
        </p:nvSpPr>
        <p:spPr>
          <a:xfrm>
            <a:off x="9075025" y="1466225"/>
            <a:ext cx="1313969" cy="196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520D0-46E4-2C89-83C3-7DD24FF9C0A0}"/>
              </a:ext>
            </a:extLst>
          </p:cNvPr>
          <p:cNvSpPr/>
          <p:nvPr/>
        </p:nvSpPr>
        <p:spPr>
          <a:xfrm>
            <a:off x="5982483" y="4002068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834F2D-29C7-175F-B627-64A064124C1A}"/>
              </a:ext>
            </a:extLst>
          </p:cNvPr>
          <p:cNvSpPr txBox="1"/>
          <p:nvPr/>
        </p:nvSpPr>
        <p:spPr>
          <a:xfrm>
            <a:off x="5965385" y="3534605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0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8EB52-650F-A0D2-5B29-D0C75B68E7CA}"/>
              </a:ext>
            </a:extLst>
          </p:cNvPr>
          <p:cNvSpPr txBox="1"/>
          <p:nvPr/>
        </p:nvSpPr>
        <p:spPr>
          <a:xfrm>
            <a:off x="1017113" y="11849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=22, </a:t>
            </a:r>
            <a:r>
              <a:rPr lang="el-GR" dirty="0"/>
              <a:t>α</a:t>
            </a:r>
            <a:r>
              <a:rPr lang="en-US" dirty="0"/>
              <a:t>=0.25)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2F1B1-C06B-5228-0479-5CC28FCC0947}"/>
              </a:ext>
            </a:extLst>
          </p:cNvPr>
          <p:cNvSpPr/>
          <p:nvPr/>
        </p:nvSpPr>
        <p:spPr>
          <a:xfrm>
            <a:off x="9490191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A6ADB6-40DE-68C9-7BEA-244BBD0B5B71}"/>
              </a:ext>
            </a:extLst>
          </p:cNvPr>
          <p:cNvSpPr txBox="1"/>
          <p:nvPr/>
        </p:nvSpPr>
        <p:spPr>
          <a:xfrm>
            <a:off x="9504695" y="4459788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AC8F0F-38F9-4CBC-69F1-B7B6A9B11203}"/>
              </a:ext>
            </a:extLst>
          </p:cNvPr>
          <p:cNvSpPr/>
          <p:nvPr/>
        </p:nvSpPr>
        <p:spPr>
          <a:xfrm>
            <a:off x="8372132" y="4010471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60646-5A21-F56D-A608-CC32772A90CF}"/>
              </a:ext>
            </a:extLst>
          </p:cNvPr>
          <p:cNvSpPr txBox="1"/>
          <p:nvPr/>
        </p:nvSpPr>
        <p:spPr>
          <a:xfrm>
            <a:off x="8355034" y="3543008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6CAF7F-2F66-2A8C-4DCE-D4C28DAA93D2}"/>
              </a:ext>
            </a:extLst>
          </p:cNvPr>
          <p:cNvSpPr txBox="1"/>
          <p:nvPr/>
        </p:nvSpPr>
        <p:spPr>
          <a:xfrm>
            <a:off x="4638835" y="3461229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1</a:t>
            </a:r>
            <a:endParaRPr lang="en-US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C1EA3E-A8ED-807D-261D-B6850F8743CF}"/>
              </a:ext>
            </a:extLst>
          </p:cNvPr>
          <p:cNvSpPr/>
          <p:nvPr/>
        </p:nvSpPr>
        <p:spPr>
          <a:xfrm>
            <a:off x="9966332" y="4000500"/>
            <a:ext cx="449317" cy="44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8506D7-5465-CF45-D38B-20260A19E69C}"/>
              </a:ext>
            </a:extLst>
          </p:cNvPr>
          <p:cNvSpPr txBox="1"/>
          <p:nvPr/>
        </p:nvSpPr>
        <p:spPr>
          <a:xfrm>
            <a:off x="9968686" y="3605433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sz="1400" i="1" dirty="0"/>
              <a:t>2</a:t>
            </a:r>
            <a:endParaRPr lang="en-US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03BB9E-69F0-2BBC-BCDB-B3A79E3A9215}"/>
              </a:ext>
            </a:extLst>
          </p:cNvPr>
          <p:cNvSpPr txBox="1"/>
          <p:nvPr/>
        </p:nvSpPr>
        <p:spPr>
          <a:xfrm>
            <a:off x="9487365" y="3602696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sz="1400" i="1" dirty="0"/>
              <a:t>2</a:t>
            </a:r>
            <a:endParaRPr lang="en-US" i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45F027-909D-AD5C-434F-B44DB80176BE}"/>
              </a:ext>
            </a:extLst>
          </p:cNvPr>
          <p:cNvSpPr/>
          <p:nvPr/>
        </p:nvSpPr>
        <p:spPr>
          <a:xfrm>
            <a:off x="9497253" y="3629609"/>
            <a:ext cx="465082" cy="788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CDF4858C-A2CB-2161-F847-866EBBDDF241}"/>
              </a:ext>
            </a:extLst>
          </p:cNvPr>
          <p:cNvCxnSpPr>
            <a:cxnSpLocks/>
            <a:endCxn id="40" idx="0"/>
          </p:cNvCxnSpPr>
          <p:nvPr/>
        </p:nvCxnSpPr>
        <p:spPr>
          <a:xfrm rot="10800000">
            <a:off x="8025390" y="3519127"/>
            <a:ext cx="1683781" cy="126768"/>
          </a:xfrm>
          <a:prstGeom prst="curvedConnector4">
            <a:avLst>
              <a:gd name="adj1" fmla="val 331"/>
              <a:gd name="adj2" fmla="val 280329"/>
            </a:avLst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7443AF0-87D7-9460-7186-C19C996280BD}"/>
              </a:ext>
            </a:extLst>
          </p:cNvPr>
          <p:cNvSpPr txBox="1"/>
          <p:nvPr/>
        </p:nvSpPr>
        <p:spPr>
          <a:xfrm>
            <a:off x="7803213" y="3519127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sz="1400" i="1" dirty="0"/>
              <a:t>2</a:t>
            </a:r>
            <a:endParaRPr lang="en-US" i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C9392F-72C1-60E2-1B99-08914334E887}"/>
              </a:ext>
            </a:extLst>
          </p:cNvPr>
          <p:cNvGrpSpPr/>
          <p:nvPr/>
        </p:nvGrpSpPr>
        <p:grpSpPr>
          <a:xfrm>
            <a:off x="9692901" y="3034547"/>
            <a:ext cx="2417908" cy="1631468"/>
            <a:chOff x="9692901" y="3034547"/>
            <a:chExt cx="2417908" cy="16314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E831285-109E-9112-5EE9-D734D433A27C}"/>
                </a:ext>
              </a:extLst>
            </p:cNvPr>
            <p:cNvGrpSpPr/>
            <p:nvPr/>
          </p:nvGrpSpPr>
          <p:grpSpPr>
            <a:xfrm>
              <a:off x="10754266" y="3429004"/>
              <a:ext cx="914400" cy="1237011"/>
              <a:chOff x="10754266" y="3429004"/>
              <a:chExt cx="914400" cy="123701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51FE7AC-709E-47A7-0B61-7546F258728F}"/>
                  </a:ext>
                </a:extLst>
              </p:cNvPr>
              <p:cNvSpPr/>
              <p:nvPr/>
            </p:nvSpPr>
            <p:spPr>
              <a:xfrm>
                <a:off x="10754266" y="3429004"/>
                <a:ext cx="914400" cy="12370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856E9A-B0EB-BE69-38F3-3769574C3609}"/>
                  </a:ext>
                </a:extLst>
              </p:cNvPr>
              <p:cNvSpPr txBox="1"/>
              <p:nvPr/>
            </p:nvSpPr>
            <p:spPr>
              <a:xfrm>
                <a:off x="11004196" y="3519127"/>
                <a:ext cx="4042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N</a:t>
                </a:r>
                <a:r>
                  <a:rPr lang="en-US" sz="1400" i="1" dirty="0" err="1"/>
                  <a:t>t</a:t>
                </a:r>
                <a:endParaRPr lang="en-US" i="1" dirty="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F5E229-15F4-7F5C-48C8-B3A775A2F299}"/>
                </a:ext>
              </a:extLst>
            </p:cNvPr>
            <p:cNvSpPr txBox="1"/>
            <p:nvPr/>
          </p:nvSpPr>
          <p:spPr>
            <a:xfrm>
              <a:off x="9692901" y="3034547"/>
              <a:ext cx="241790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Target node reached!!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4FEC6-2728-BFC4-140C-BE112D5A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28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84148E-EAC8-22D6-E5B2-54EA1535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33" y="4546992"/>
            <a:ext cx="9592733" cy="2311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1B19E3-DFD1-19E5-472E-51F480DA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0BBBF0C-2FD2-CC12-C264-95403B2ED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9622"/>
                <a:ext cx="10515600" cy="365957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;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limLow>
                        <m:limLow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∵0≤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0BBBF0C-2FD2-CC12-C264-95403B2ED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9622"/>
                <a:ext cx="10515600" cy="3659578"/>
              </a:xfrm>
              <a:blipFill>
                <a:blip r:embed="rId4"/>
                <a:stretch>
                  <a:fillRect l="-638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B7FE5-4125-0FD5-CB60-891D9943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29</a:t>
            </a:fld>
            <a:r>
              <a:rPr lang="en-US"/>
              <a:t> / 33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5A56F-BF51-1F13-7FAF-48CA6DEF62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69200" y="237976"/>
            <a:ext cx="4368801" cy="26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2EA3-1DA6-C82D-9F82-6C65EAA5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35158-1899-CCF0-0382-5F40AFE354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Chord protocol</a:t>
                </a:r>
              </a:p>
              <a:p>
                <a:pPr lvl="1"/>
                <a:r>
                  <a:rPr lang="en-US" dirty="0"/>
                  <a:t>A P2P distributed hash table protocol that offers decentralized search service</a:t>
                </a:r>
              </a:p>
              <a:p>
                <a:pPr lvl="1"/>
                <a:r>
                  <a:rPr lang="en-US" dirty="0"/>
                  <a:t>Has some privacy problems</a:t>
                </a:r>
              </a:p>
              <a:p>
                <a:r>
                  <a:rPr lang="en-US" dirty="0"/>
                  <a:t>Iris protocol</a:t>
                </a:r>
              </a:p>
              <a:p>
                <a:pPr lvl="1"/>
                <a:r>
                  <a:rPr lang="en-US" dirty="0"/>
                  <a:t>Fixes the privacy concern in Chord</a:t>
                </a:r>
              </a:p>
              <a:p>
                <a:pPr lvl="1"/>
                <a:r>
                  <a:rPr lang="en-US" dirty="0"/>
                  <a:t>Defines a new privacy metric named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b="0" dirty="0"/>
                  <a:t>-privacy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35158-1899-CCF0-0382-5F40AFE35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70188-F0DA-A39E-3BA6-FCE00597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3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37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3EA1C78-8D05-E676-1032-D4FE4014D0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Definition: 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lim>
                    </m:limLow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𝑝𝑜𝑠𝑡𝑒𝑟𝑖𝑜𝑟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𝑝𝑟𝑖𝑜𝑟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 (lone adversary):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-private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3EA1C78-8D05-E676-1032-D4FE4014D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0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3A9C29D-6879-053D-A8D2-3D740D13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l-GR" dirty="0"/>
              <a:t>δ</a:t>
            </a:r>
            <a:r>
              <a:rPr lang="en-US" dirty="0"/>
              <a:t>)-Privacy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1A0720-23C9-6618-5619-A40327B07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46914" y="1549400"/>
            <a:ext cx="4564171" cy="4627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E8B96-CCF3-49B3-3649-4C550ACCE76A}"/>
                  </a:ext>
                </a:extLst>
              </p:cNvPr>
              <p:cNvSpPr txBox="1"/>
              <p:nvPr/>
            </p:nvSpPr>
            <p:spPr>
              <a:xfrm>
                <a:off x="1734207" y="4051738"/>
                <a:ext cx="110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E8B96-CCF3-49B3-3649-4C550ACC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07" y="4051738"/>
                <a:ext cx="110621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C4E923A-BFDE-D861-1F3E-DB810CE04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68721"/>
            <a:ext cx="4972347" cy="210469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9C5470-E195-8287-3B3D-800F6CC9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30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6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6F85-0D0E-2C2C-F1DB-8B7F3643E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F5DF-DCBB-70F6-7331-727642E3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l-GR" dirty="0"/>
              <a:t>δ</a:t>
            </a:r>
            <a:r>
              <a:rPr lang="en-US" dirty="0"/>
              <a:t>)-Privacy: Colluding 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75FE56-6A2D-B8D7-5A8D-AE5AD98619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Assume the adversary correctly guesses tha</a:t>
                </a:r>
                <a:r>
                  <a:rPr lang="en-US" dirty="0"/>
                  <a:t>t two queries </a:t>
                </a:r>
                <a:r>
                  <a:rPr lang="en-US" dirty="0" err="1"/>
                  <a:t>i</a:t>
                </a:r>
                <a:r>
                  <a:rPr lang="en-US" dirty="0"/>
                  <a:t>, j (where j &lt; </a:t>
                </a:r>
                <a:r>
                  <a:rPr lang="en-US" dirty="0" err="1"/>
                  <a:t>i</a:t>
                </a:r>
                <a:r>
                  <a:rPr lang="en-US" dirty="0"/>
                  <a:t>) are for the same object</a:t>
                </a:r>
              </a:p>
              <a:p>
                <a:r>
                  <a:rPr lang="en-US" dirty="0"/>
                  <a:t>Then,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Lone adversary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𝑝𝑜𝑠𝑡𝑒𝑟𝑖𝑜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75FE56-6A2D-B8D7-5A8D-AE5AD9861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C9A0A84-671B-4745-EA17-EB97DA5A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38" y="4653556"/>
            <a:ext cx="9270124" cy="20094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DAD4D39-D2AD-742B-A13D-2A34AC2D664B}"/>
              </a:ext>
            </a:extLst>
          </p:cNvPr>
          <p:cNvGrpSpPr/>
          <p:nvPr/>
        </p:nvGrpSpPr>
        <p:grpSpPr>
          <a:xfrm>
            <a:off x="883024" y="2625769"/>
            <a:ext cx="8852647" cy="1587868"/>
            <a:chOff x="883024" y="2625769"/>
            <a:chExt cx="8852647" cy="1587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0BD44DE-3AC1-5D71-6AD0-F029A61DC449}"/>
                    </a:ext>
                  </a:extLst>
                </p:cNvPr>
                <p:cNvSpPr txBox="1"/>
                <p:nvPr/>
              </p:nvSpPr>
              <p:spPr>
                <a:xfrm>
                  <a:off x="5916706" y="2625769"/>
                  <a:ext cx="860612" cy="3916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0BD44DE-3AC1-5D71-6AD0-F029A61DC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706" y="2625769"/>
                  <a:ext cx="860612" cy="391646"/>
                </a:xfrm>
                <a:prstGeom prst="rect">
                  <a:avLst/>
                </a:prstGeom>
                <a:blipFill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C875451-1C36-6567-4B77-27F10BA91381}"/>
                    </a:ext>
                  </a:extLst>
                </p:cNvPr>
                <p:cNvSpPr txBox="1"/>
                <p:nvPr/>
              </p:nvSpPr>
              <p:spPr>
                <a:xfrm>
                  <a:off x="6030183" y="3821991"/>
                  <a:ext cx="860612" cy="3916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C875451-1C36-6567-4B77-27F10BA91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183" y="3821991"/>
                  <a:ext cx="860612" cy="391646"/>
                </a:xfrm>
                <a:prstGeom prst="rect">
                  <a:avLst/>
                </a:prstGeom>
                <a:blipFill>
                  <a:blip r:embed="rId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Multiplication Sign 14">
              <a:extLst>
                <a:ext uri="{FF2B5EF4-FFF2-40B4-BE49-F238E27FC236}">
                  <a16:creationId xmlns:a16="http://schemas.microsoft.com/office/drawing/2014/main" id="{6380B5F9-3E21-B1B9-3B14-1B491E050969}"/>
                </a:ext>
              </a:extLst>
            </p:cNvPr>
            <p:cNvSpPr/>
            <p:nvPr/>
          </p:nvSpPr>
          <p:spPr>
            <a:xfrm>
              <a:off x="6030183" y="2869667"/>
              <a:ext cx="782993" cy="430305"/>
            </a:xfrm>
            <a:prstGeom prst="mathMultiply">
              <a:avLst>
                <a:gd name="adj1" fmla="val 7396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FB25D099-7774-497C-8605-D9878BBA10FC}"/>
                </a:ext>
              </a:extLst>
            </p:cNvPr>
            <p:cNvSpPr/>
            <p:nvPr/>
          </p:nvSpPr>
          <p:spPr>
            <a:xfrm>
              <a:off x="5994325" y="3524738"/>
              <a:ext cx="782993" cy="430305"/>
            </a:xfrm>
            <a:prstGeom prst="mathMultiply">
              <a:avLst>
                <a:gd name="adj1" fmla="val 7396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D23C0127-FB46-8635-275D-462DBBC13B28}"/>
                </a:ext>
              </a:extLst>
            </p:cNvPr>
            <p:cNvSpPr/>
            <p:nvPr/>
          </p:nvSpPr>
          <p:spPr>
            <a:xfrm>
              <a:off x="883024" y="3299972"/>
              <a:ext cx="1419486" cy="430305"/>
            </a:xfrm>
            <a:prstGeom prst="mathMultiply">
              <a:avLst>
                <a:gd name="adj1" fmla="val 7396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63693A-58A7-3101-7766-59E031CE80A0}"/>
                </a:ext>
              </a:extLst>
            </p:cNvPr>
            <p:cNvSpPr txBox="1"/>
            <p:nvPr/>
          </p:nvSpPr>
          <p:spPr>
            <a:xfrm>
              <a:off x="1021977" y="3644069"/>
              <a:ext cx="16763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Colluding</a:t>
              </a:r>
            </a:p>
          </p:txBody>
        </p:sp>
        <p:sp>
          <p:nvSpPr>
            <p:cNvPr id="21" name="Multiplication Sign 20">
              <a:extLst>
                <a:ext uri="{FF2B5EF4-FFF2-40B4-BE49-F238E27FC236}">
                  <a16:creationId xmlns:a16="http://schemas.microsoft.com/office/drawing/2014/main" id="{BDBE282F-81D1-A03A-D07A-9F763067830F}"/>
                </a:ext>
              </a:extLst>
            </p:cNvPr>
            <p:cNvSpPr/>
            <p:nvPr/>
          </p:nvSpPr>
          <p:spPr>
            <a:xfrm>
              <a:off x="8952678" y="3176628"/>
              <a:ext cx="782993" cy="696220"/>
            </a:xfrm>
            <a:prstGeom prst="mathMultiply">
              <a:avLst>
                <a:gd name="adj1" fmla="val 7396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45560B9-21DA-E221-6C8E-54FF16481541}"/>
                    </a:ext>
                  </a:extLst>
                </p:cNvPr>
                <p:cNvSpPr txBox="1"/>
                <p:nvPr/>
              </p:nvSpPr>
              <p:spPr>
                <a:xfrm>
                  <a:off x="9030297" y="3582514"/>
                  <a:ext cx="63649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45560B9-21DA-E221-6C8E-54FF16481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0297" y="3582514"/>
                  <a:ext cx="636494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BE3F28-C665-A7F5-DCD3-7907043D1F39}"/>
                  </a:ext>
                </a:extLst>
              </p:cNvPr>
              <p:cNvSpPr txBox="1"/>
              <p:nvPr/>
            </p:nvSpPr>
            <p:spPr>
              <a:xfrm>
                <a:off x="3170442" y="4195601"/>
                <a:ext cx="9111205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-private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BE3F28-C665-A7F5-DCD3-7907043D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442" y="4195601"/>
                <a:ext cx="9111205" cy="491417"/>
              </a:xfrm>
              <a:prstGeom prst="rect">
                <a:avLst/>
              </a:prstGeom>
              <a:blipFill>
                <a:blip r:embed="rId8"/>
                <a:stretch>
                  <a:fillRect l="-134" t="-7407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A8BE1AB-3BAF-2B52-E237-71E6BFBC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31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0B713-BEC3-4D4C-C087-5A9676E1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73247-26F3-1E81-F610-42FEFA963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4F98E1-D544-144B-4018-B4419DFE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32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6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C889-5407-1DD2-2D57-8AFDE3DF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Performance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ACC645-CC95-E2A7-079B-0D13F5FEBC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6405"/>
            <a:ext cx="10515600" cy="4380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D9452-8CE1-6D36-3194-6EE383D3BE90}"/>
                  </a:ext>
                </a:extLst>
              </p:cNvPr>
              <p:cNvSpPr txBox="1"/>
              <p:nvPr/>
            </p:nvSpPr>
            <p:spPr>
              <a:xfrm>
                <a:off x="1689847" y="1306634"/>
                <a:ext cx="8113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Converges faster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gets smaller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D9452-8CE1-6D36-3194-6EE383D3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47" y="1306634"/>
                <a:ext cx="8113059" cy="400110"/>
              </a:xfrm>
              <a:prstGeom prst="rect">
                <a:avLst/>
              </a:prstGeom>
              <a:blipFill>
                <a:blip r:embed="rId3"/>
                <a:stretch>
                  <a:fillRect l="-75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1BE3B-18EF-0005-302D-A4B127FD44D2}"/>
              </a:ext>
            </a:extLst>
          </p:cNvPr>
          <p:cNvCxnSpPr/>
          <p:nvPr/>
        </p:nvCxnSpPr>
        <p:spPr>
          <a:xfrm flipH="1">
            <a:off x="2259106" y="1757082"/>
            <a:ext cx="681318" cy="19901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4318C0-363B-B972-3FA0-B44199913305}"/>
              </a:ext>
            </a:extLst>
          </p:cNvPr>
          <p:cNvSpPr txBox="1"/>
          <p:nvPr/>
        </p:nvSpPr>
        <p:spPr>
          <a:xfrm>
            <a:off x="7041776" y="1356972"/>
            <a:ext cx="516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Negligible difference in convergence speed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45955D-F39E-4CFA-9A61-0EA5DB4A076E}"/>
              </a:ext>
            </a:extLst>
          </p:cNvPr>
          <p:cNvCxnSpPr/>
          <p:nvPr/>
        </p:nvCxnSpPr>
        <p:spPr>
          <a:xfrm flipH="1">
            <a:off x="7449671" y="1757082"/>
            <a:ext cx="681318" cy="19901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63F937-690F-871A-0F66-6EFA8EA6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33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0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7C5437-8B5B-F21B-F2E2-71CB0D2EB1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77194"/>
            <a:ext cx="5181600" cy="43719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EBF55A5-1800-DD43-DCFF-99077251E76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Colluding adversary rate,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Privacy ratio was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Higher the colluding adversary rate, the lower the privacy ratio was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EBF55A5-1800-DD43-DCFF-99077251E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0" r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13DE3B2-43A4-51C8-8D99-3697C5F4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Query Privacy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FB112-5DC4-721E-E7E3-B56B3D649ECC}"/>
              </a:ext>
            </a:extLst>
          </p:cNvPr>
          <p:cNvCxnSpPr>
            <a:cxnSpLocks/>
          </p:cNvCxnSpPr>
          <p:nvPr/>
        </p:nvCxnSpPr>
        <p:spPr>
          <a:xfrm>
            <a:off x="1900519" y="1730187"/>
            <a:ext cx="0" cy="415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855896-2E38-0866-29A1-72A9220EA385}"/>
                  </a:ext>
                </a:extLst>
              </p:cNvPr>
              <p:cNvSpPr txBox="1"/>
              <p:nvPr/>
            </p:nvSpPr>
            <p:spPr>
              <a:xfrm>
                <a:off x="-1147481" y="133435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855896-2E38-0866-29A1-72A9220E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7481" y="1334359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DC08BA-3AAF-80F6-0446-AC3E769E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34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5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9356AC-7B20-78BF-B160-40E7CC50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Protocol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121CB-ABB9-A062-8399-CCFB06082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slides are borrowed from UIUC CS 425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8712BF-D0D0-3B15-5FD2-EFB7120B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4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3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A85-ECF5-BE73-9572-027DF78B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A6F1-1055-84A0-BAD8-4490150D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P2P distributed hash table</a:t>
            </a:r>
          </a:p>
          <a:p>
            <a:r>
              <a:rPr lang="en-US" dirty="0"/>
              <a:t>Offers a decentralized &amp; scalable search service</a:t>
            </a:r>
          </a:p>
          <a:p>
            <a:r>
              <a:rPr lang="en-US" dirty="0"/>
              <a:t>Stores key-value pairs in different nodes</a:t>
            </a:r>
          </a:p>
          <a:p>
            <a:r>
              <a:rPr lang="en-US" dirty="0"/>
              <a:t>Has some privacy problems (discussed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6DC4-C670-6EFF-7D03-9BE41E87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5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2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4212-2A8A-BCE5-4EA7-18929AE0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F085E-4A64-5D0A-0550-74AFE86F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06" y="1236592"/>
            <a:ext cx="8420988" cy="54690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18826-4054-0160-B2E9-8B1E8961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6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5E4C-B61D-FE3D-724E-28EA66B78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4D08AA-41D1-F73A-C71F-0C898EEF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245" y="1143001"/>
            <a:ext cx="9591427" cy="573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4532B-74BB-DFEC-E9F4-CB75E860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63CA1-58B9-E3A8-D53C-DE2DC9C5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7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5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3B00-FA07-D571-9391-C5B4E6C2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822DF9-31E7-9ACF-0F91-FE45CC93C7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1913" y="1143001"/>
            <a:ext cx="10458755" cy="5664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229C9-033E-FB19-98FE-6117E6B5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62589-68FF-5EDD-499B-A8FDDFF3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8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7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A7B5-D709-F81B-85AB-A0C4FAA19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3398-708B-60F7-B0DD-8ABDD887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051D9-B277-7A0F-2064-A0172C7C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98" y="1174888"/>
            <a:ext cx="8527289" cy="54883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12D82-46FF-BCD0-0CFB-008D6E1F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C49A-3B6D-4686-A523-8792F2D89952}" type="slidenum">
              <a:rPr lang="en-US" smtClean="0"/>
              <a:pPr/>
              <a:t>9</a:t>
            </a:fld>
            <a:r>
              <a:rPr lang="en-US"/>
              <a:t> / 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.potx" id="{EC9C9BE8-CE8B-4153-B2FB-D5A075C7D215}" vid="{29A0A6B8-4D24-4F58-8657-F9C4A23EB1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162</TotalTime>
  <Words>927</Words>
  <Application>Microsoft Office PowerPoint</Application>
  <PresentationFormat>Widescreen</PresentationFormat>
  <Paragraphs>338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Cambria Math</vt:lpstr>
      <vt:lpstr>Wingdings</vt:lpstr>
      <vt:lpstr>Office Theme</vt:lpstr>
      <vt:lpstr>Iris: Dynamic Privacy Preserving Search in Authenticated Chord Peer-to-Peer Networks</vt:lpstr>
      <vt:lpstr>Table of Contents</vt:lpstr>
      <vt:lpstr>Introduction</vt:lpstr>
      <vt:lpstr>Chord Protocol</vt:lpstr>
      <vt:lpstr>Chord Protocol</vt:lpstr>
      <vt:lpstr>Ring of Peers</vt:lpstr>
      <vt:lpstr>Peer Pointers (1): Successors</vt:lpstr>
      <vt:lpstr>Peer Pointers (2): Finger Tables</vt:lpstr>
      <vt:lpstr>Mapping Values</vt:lpstr>
      <vt:lpstr>Search</vt:lpstr>
      <vt:lpstr>Search</vt:lpstr>
      <vt:lpstr>Search</vt:lpstr>
      <vt:lpstr>Privacy Problem of Chord Protocol</vt:lpstr>
      <vt:lpstr>Iris Protocol</vt:lpstr>
      <vt:lpstr>Iris Overview</vt:lpstr>
      <vt:lpstr>Iris Algorithm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Correctness Proof</vt:lpstr>
      <vt:lpstr>(α, δ)-Privacy</vt:lpstr>
      <vt:lpstr>(α, δ)-Privacy: Colluding Adversary</vt:lpstr>
      <vt:lpstr>Evaluation</vt:lpstr>
      <vt:lpstr>Evaluation: Performance</vt:lpstr>
      <vt:lpstr>Evaluation: Query Privacy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송수빈</dc:creator>
  <cp:lastModifiedBy>송수빈</cp:lastModifiedBy>
  <cp:revision>20</cp:revision>
  <dcterms:created xsi:type="dcterms:W3CDTF">2025-02-17T03:01:32Z</dcterms:created>
  <dcterms:modified xsi:type="dcterms:W3CDTF">2025-02-17T06:05:31Z</dcterms:modified>
</cp:coreProperties>
</file>